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2" r:id="rId4"/>
    <p:sldId id="275" r:id="rId5"/>
    <p:sldId id="272" r:id="rId6"/>
    <p:sldId id="261" r:id="rId7"/>
    <p:sldId id="260" r:id="rId8"/>
    <p:sldId id="276" r:id="rId9"/>
    <p:sldId id="277" r:id="rId10"/>
    <p:sldId id="259" r:id="rId11"/>
    <p:sldId id="264" r:id="rId12"/>
    <p:sldId id="273" r:id="rId13"/>
    <p:sldId id="270" r:id="rId14"/>
    <p:sldId id="274" r:id="rId15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655A22-C242-4EDB-87DB-3DD2BA100125}" type="doc">
      <dgm:prSet loTypeId="urn:microsoft.com/office/officeart/2011/layout/Circle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B7C1FBC0-CE87-40D0-98BF-36C359421F8B}">
      <dgm:prSet phldrT="[Text]"/>
      <dgm:spPr/>
      <dgm:t>
        <a:bodyPr/>
        <a:lstStyle/>
        <a:p>
          <a:r>
            <a:rPr lang="es-EC" dirty="0"/>
            <a:t>1. Identidades de las mujeres rurales</a:t>
          </a:r>
        </a:p>
      </dgm:t>
    </dgm:pt>
    <dgm:pt modelId="{90B16E88-D9FD-4F8B-97BA-6502486BAEDA}" type="parTrans" cxnId="{6C9E4B03-E5A3-480D-8E40-1323CCB4CD02}">
      <dgm:prSet/>
      <dgm:spPr/>
      <dgm:t>
        <a:bodyPr/>
        <a:lstStyle/>
        <a:p>
          <a:endParaRPr lang="es-EC"/>
        </a:p>
      </dgm:t>
    </dgm:pt>
    <dgm:pt modelId="{454D8C9D-A7F9-484D-B798-CF3863117E8C}" type="sibTrans" cxnId="{6C9E4B03-E5A3-480D-8E40-1323CCB4CD02}">
      <dgm:prSet/>
      <dgm:spPr/>
      <dgm:t>
        <a:bodyPr/>
        <a:lstStyle/>
        <a:p>
          <a:endParaRPr lang="es-EC"/>
        </a:p>
      </dgm:t>
    </dgm:pt>
    <dgm:pt modelId="{593ADC9C-7960-4DC6-9C10-BD623BE25166}">
      <dgm:prSet phldrT="[Text]"/>
      <dgm:spPr/>
      <dgm:t>
        <a:bodyPr/>
        <a:lstStyle/>
        <a:p>
          <a:r>
            <a:rPr lang="es-EC" dirty="0"/>
            <a:t>2</a:t>
          </a:r>
          <a:r>
            <a:rPr lang="es-EC" b="0" dirty="0"/>
            <a:t>. Autoestima y autovaloración de las mujeres rurales. </a:t>
          </a:r>
        </a:p>
      </dgm:t>
    </dgm:pt>
    <dgm:pt modelId="{9D560DB7-7ABE-4742-A5BD-CB125F9EADA7}" type="parTrans" cxnId="{B6A25BA3-FBEF-4ADF-9305-620AC32D8479}">
      <dgm:prSet/>
      <dgm:spPr/>
      <dgm:t>
        <a:bodyPr/>
        <a:lstStyle/>
        <a:p>
          <a:endParaRPr lang="es-EC"/>
        </a:p>
      </dgm:t>
    </dgm:pt>
    <dgm:pt modelId="{0BDBDFFB-9556-44FD-B5FB-5921ECE16044}" type="sibTrans" cxnId="{B6A25BA3-FBEF-4ADF-9305-620AC32D8479}">
      <dgm:prSet/>
      <dgm:spPr/>
      <dgm:t>
        <a:bodyPr/>
        <a:lstStyle/>
        <a:p>
          <a:endParaRPr lang="es-EC"/>
        </a:p>
      </dgm:t>
    </dgm:pt>
    <dgm:pt modelId="{5FC4A1A5-723E-45EB-A4FA-8E12EDCF0BF3}">
      <dgm:prSet phldrT="[Text]"/>
      <dgm:spPr/>
      <dgm:t>
        <a:bodyPr/>
        <a:lstStyle/>
        <a:p>
          <a:r>
            <a:rPr lang="es-EC" b="1" dirty="0"/>
            <a:t>3. Liderazgo de las mujeres rurales</a:t>
          </a:r>
        </a:p>
      </dgm:t>
    </dgm:pt>
    <dgm:pt modelId="{A86FF81F-9331-429F-88C9-5CABD9E3204A}" type="parTrans" cxnId="{E11418B9-6DC5-4312-8B2D-A0404BF86973}">
      <dgm:prSet/>
      <dgm:spPr/>
      <dgm:t>
        <a:bodyPr/>
        <a:lstStyle/>
        <a:p>
          <a:endParaRPr lang="es-EC"/>
        </a:p>
      </dgm:t>
    </dgm:pt>
    <dgm:pt modelId="{A87D8DD5-7C75-45DE-BC72-641D261C7713}" type="sibTrans" cxnId="{E11418B9-6DC5-4312-8B2D-A0404BF86973}">
      <dgm:prSet/>
      <dgm:spPr/>
      <dgm:t>
        <a:bodyPr/>
        <a:lstStyle/>
        <a:p>
          <a:endParaRPr lang="es-EC"/>
        </a:p>
      </dgm:t>
    </dgm:pt>
    <dgm:pt modelId="{75B9DB8B-F00D-4BC5-8457-E69EDAD67B6A}" type="pres">
      <dgm:prSet presAssocID="{DB655A22-C242-4EDB-87DB-3DD2BA100125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ES"/>
        </a:p>
      </dgm:t>
    </dgm:pt>
    <dgm:pt modelId="{443244CD-E158-4105-97E3-0BDEDC2B0882}" type="pres">
      <dgm:prSet presAssocID="{5FC4A1A5-723E-45EB-A4FA-8E12EDCF0BF3}" presName="Accent3" presStyleCnt="0"/>
      <dgm:spPr/>
    </dgm:pt>
    <dgm:pt modelId="{81813265-DBEF-4028-A80F-FAFE196973EE}" type="pres">
      <dgm:prSet presAssocID="{5FC4A1A5-723E-45EB-A4FA-8E12EDCF0BF3}" presName="Accent" presStyleLbl="node1" presStyleIdx="0" presStyleCnt="3"/>
      <dgm:spPr/>
    </dgm:pt>
    <dgm:pt modelId="{4C9FD3ED-0725-4905-AF37-6079FA44551C}" type="pres">
      <dgm:prSet presAssocID="{5FC4A1A5-723E-45EB-A4FA-8E12EDCF0BF3}" presName="ParentBackground3" presStyleCnt="0"/>
      <dgm:spPr/>
    </dgm:pt>
    <dgm:pt modelId="{E288A2CD-3E61-4B4C-8CAF-A2E977DE4570}" type="pres">
      <dgm:prSet presAssocID="{5FC4A1A5-723E-45EB-A4FA-8E12EDCF0BF3}" presName="ParentBackground" presStyleLbl="fgAcc1" presStyleIdx="0" presStyleCnt="3"/>
      <dgm:spPr/>
      <dgm:t>
        <a:bodyPr/>
        <a:lstStyle/>
        <a:p>
          <a:endParaRPr lang="es-ES"/>
        </a:p>
      </dgm:t>
    </dgm:pt>
    <dgm:pt modelId="{89CE42F8-C0B5-431D-AE48-F43A71EF88E1}" type="pres">
      <dgm:prSet presAssocID="{5FC4A1A5-723E-45EB-A4FA-8E12EDCF0BF3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11A14B-A428-4DDE-A6E6-6359134E44C5}" type="pres">
      <dgm:prSet presAssocID="{593ADC9C-7960-4DC6-9C10-BD623BE25166}" presName="Accent2" presStyleCnt="0"/>
      <dgm:spPr/>
    </dgm:pt>
    <dgm:pt modelId="{0B2E0D04-1EEA-4F4D-B272-4C1ECDB4BB93}" type="pres">
      <dgm:prSet presAssocID="{593ADC9C-7960-4DC6-9C10-BD623BE25166}" presName="Accent" presStyleLbl="node1" presStyleIdx="1" presStyleCnt="3"/>
      <dgm:spPr/>
    </dgm:pt>
    <dgm:pt modelId="{4ACB2210-85BD-46B5-922C-DC2DDC06FEBB}" type="pres">
      <dgm:prSet presAssocID="{593ADC9C-7960-4DC6-9C10-BD623BE25166}" presName="ParentBackground2" presStyleCnt="0"/>
      <dgm:spPr/>
    </dgm:pt>
    <dgm:pt modelId="{309F99B0-4658-468A-852A-81C7F0ABF931}" type="pres">
      <dgm:prSet presAssocID="{593ADC9C-7960-4DC6-9C10-BD623BE25166}" presName="ParentBackground" presStyleLbl="fgAcc1" presStyleIdx="1" presStyleCnt="3"/>
      <dgm:spPr/>
      <dgm:t>
        <a:bodyPr/>
        <a:lstStyle/>
        <a:p>
          <a:endParaRPr lang="es-ES"/>
        </a:p>
      </dgm:t>
    </dgm:pt>
    <dgm:pt modelId="{07FD5957-7CD4-428A-A904-317A2FAA5B90}" type="pres">
      <dgm:prSet presAssocID="{593ADC9C-7960-4DC6-9C10-BD623BE25166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9F714F-EB46-43DB-A64B-D5B1868D3A59}" type="pres">
      <dgm:prSet presAssocID="{B7C1FBC0-CE87-40D0-98BF-36C359421F8B}" presName="Accent1" presStyleCnt="0"/>
      <dgm:spPr/>
    </dgm:pt>
    <dgm:pt modelId="{D3CB9ED7-FF68-4955-91F1-6B16E3FF0615}" type="pres">
      <dgm:prSet presAssocID="{B7C1FBC0-CE87-40D0-98BF-36C359421F8B}" presName="Accent" presStyleLbl="node1" presStyleIdx="2" presStyleCnt="3"/>
      <dgm:spPr/>
    </dgm:pt>
    <dgm:pt modelId="{2E536D78-B809-4C7B-9C58-52A9DB43F0AA}" type="pres">
      <dgm:prSet presAssocID="{B7C1FBC0-CE87-40D0-98BF-36C359421F8B}" presName="ParentBackground1" presStyleCnt="0"/>
      <dgm:spPr/>
    </dgm:pt>
    <dgm:pt modelId="{6B50B5A4-3283-4D43-A6EF-F06C58CA58BB}" type="pres">
      <dgm:prSet presAssocID="{B7C1FBC0-CE87-40D0-98BF-36C359421F8B}" presName="ParentBackground" presStyleLbl="fgAcc1" presStyleIdx="2" presStyleCnt="3"/>
      <dgm:spPr/>
      <dgm:t>
        <a:bodyPr/>
        <a:lstStyle/>
        <a:p>
          <a:endParaRPr lang="es-ES"/>
        </a:p>
      </dgm:t>
    </dgm:pt>
    <dgm:pt modelId="{DC0ED44C-8C23-4CF4-B109-EED9A86BE5A9}" type="pres">
      <dgm:prSet presAssocID="{B7C1FBC0-CE87-40D0-98BF-36C359421F8B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354953C-131A-4098-AC27-2E24B2233E92}" type="presOf" srcId="{593ADC9C-7960-4DC6-9C10-BD623BE25166}" destId="{07FD5957-7CD4-428A-A904-317A2FAA5B90}" srcOrd="1" destOrd="0" presId="urn:microsoft.com/office/officeart/2011/layout/CircleProcess"/>
    <dgm:cxn modelId="{7908F0D8-08D4-4CA5-B280-AF346972F0D1}" type="presOf" srcId="{B7C1FBC0-CE87-40D0-98BF-36C359421F8B}" destId="{DC0ED44C-8C23-4CF4-B109-EED9A86BE5A9}" srcOrd="1" destOrd="0" presId="urn:microsoft.com/office/officeart/2011/layout/CircleProcess"/>
    <dgm:cxn modelId="{E11418B9-6DC5-4312-8B2D-A0404BF86973}" srcId="{DB655A22-C242-4EDB-87DB-3DD2BA100125}" destId="{5FC4A1A5-723E-45EB-A4FA-8E12EDCF0BF3}" srcOrd="2" destOrd="0" parTransId="{A86FF81F-9331-429F-88C9-5CABD9E3204A}" sibTransId="{A87D8DD5-7C75-45DE-BC72-641D261C7713}"/>
    <dgm:cxn modelId="{6C9E4B03-E5A3-480D-8E40-1323CCB4CD02}" srcId="{DB655A22-C242-4EDB-87DB-3DD2BA100125}" destId="{B7C1FBC0-CE87-40D0-98BF-36C359421F8B}" srcOrd="0" destOrd="0" parTransId="{90B16E88-D9FD-4F8B-97BA-6502486BAEDA}" sibTransId="{454D8C9D-A7F9-484D-B798-CF3863117E8C}"/>
    <dgm:cxn modelId="{DCC54B0D-5722-479A-B899-C558FCC14C38}" type="presOf" srcId="{5FC4A1A5-723E-45EB-A4FA-8E12EDCF0BF3}" destId="{E288A2CD-3E61-4B4C-8CAF-A2E977DE4570}" srcOrd="0" destOrd="0" presId="urn:microsoft.com/office/officeart/2011/layout/CircleProcess"/>
    <dgm:cxn modelId="{1CDC6BB7-694C-4127-88D7-8CD695A881D9}" type="presOf" srcId="{B7C1FBC0-CE87-40D0-98BF-36C359421F8B}" destId="{6B50B5A4-3283-4D43-A6EF-F06C58CA58BB}" srcOrd="0" destOrd="0" presId="urn:microsoft.com/office/officeart/2011/layout/CircleProcess"/>
    <dgm:cxn modelId="{1DE1E372-B7F0-4C44-BC16-EE4697F11CDD}" type="presOf" srcId="{5FC4A1A5-723E-45EB-A4FA-8E12EDCF0BF3}" destId="{89CE42F8-C0B5-431D-AE48-F43A71EF88E1}" srcOrd="1" destOrd="0" presId="urn:microsoft.com/office/officeart/2011/layout/CircleProcess"/>
    <dgm:cxn modelId="{EB45E647-835E-4F51-8749-B99D054C456A}" type="presOf" srcId="{DB655A22-C242-4EDB-87DB-3DD2BA100125}" destId="{75B9DB8B-F00D-4BC5-8457-E69EDAD67B6A}" srcOrd="0" destOrd="0" presId="urn:microsoft.com/office/officeart/2011/layout/CircleProcess"/>
    <dgm:cxn modelId="{B6A25BA3-FBEF-4ADF-9305-620AC32D8479}" srcId="{DB655A22-C242-4EDB-87DB-3DD2BA100125}" destId="{593ADC9C-7960-4DC6-9C10-BD623BE25166}" srcOrd="1" destOrd="0" parTransId="{9D560DB7-7ABE-4742-A5BD-CB125F9EADA7}" sibTransId="{0BDBDFFB-9556-44FD-B5FB-5921ECE16044}"/>
    <dgm:cxn modelId="{99307C70-EE51-4A9F-821D-01B36EBA87CB}" type="presOf" srcId="{593ADC9C-7960-4DC6-9C10-BD623BE25166}" destId="{309F99B0-4658-468A-852A-81C7F0ABF931}" srcOrd="0" destOrd="0" presId="urn:microsoft.com/office/officeart/2011/layout/CircleProcess"/>
    <dgm:cxn modelId="{C509EAEC-D479-4E25-8AD3-0042AC64D2C7}" type="presParOf" srcId="{75B9DB8B-F00D-4BC5-8457-E69EDAD67B6A}" destId="{443244CD-E158-4105-97E3-0BDEDC2B0882}" srcOrd="0" destOrd="0" presId="urn:microsoft.com/office/officeart/2011/layout/CircleProcess"/>
    <dgm:cxn modelId="{27119AD4-95D7-4A6D-B8A9-D315C80986F6}" type="presParOf" srcId="{443244CD-E158-4105-97E3-0BDEDC2B0882}" destId="{81813265-DBEF-4028-A80F-FAFE196973EE}" srcOrd="0" destOrd="0" presId="urn:microsoft.com/office/officeart/2011/layout/CircleProcess"/>
    <dgm:cxn modelId="{C112BCFE-D05B-4063-87FC-859A993E13EA}" type="presParOf" srcId="{75B9DB8B-F00D-4BC5-8457-E69EDAD67B6A}" destId="{4C9FD3ED-0725-4905-AF37-6079FA44551C}" srcOrd="1" destOrd="0" presId="urn:microsoft.com/office/officeart/2011/layout/CircleProcess"/>
    <dgm:cxn modelId="{4071ADBC-56EF-44EE-B1E4-02A7C621EED8}" type="presParOf" srcId="{4C9FD3ED-0725-4905-AF37-6079FA44551C}" destId="{E288A2CD-3E61-4B4C-8CAF-A2E977DE4570}" srcOrd="0" destOrd="0" presId="urn:microsoft.com/office/officeart/2011/layout/CircleProcess"/>
    <dgm:cxn modelId="{EF5F6620-A3C6-4B45-9CA6-0BC7676BD893}" type="presParOf" srcId="{75B9DB8B-F00D-4BC5-8457-E69EDAD67B6A}" destId="{89CE42F8-C0B5-431D-AE48-F43A71EF88E1}" srcOrd="2" destOrd="0" presId="urn:microsoft.com/office/officeart/2011/layout/CircleProcess"/>
    <dgm:cxn modelId="{B834A1A4-9DB0-4303-99F4-BF0455781819}" type="presParOf" srcId="{75B9DB8B-F00D-4BC5-8457-E69EDAD67B6A}" destId="{1411A14B-A428-4DDE-A6E6-6359134E44C5}" srcOrd="3" destOrd="0" presId="urn:microsoft.com/office/officeart/2011/layout/CircleProcess"/>
    <dgm:cxn modelId="{3F013E34-8C76-43E8-819F-0586C0C9FDF2}" type="presParOf" srcId="{1411A14B-A428-4DDE-A6E6-6359134E44C5}" destId="{0B2E0D04-1EEA-4F4D-B272-4C1ECDB4BB93}" srcOrd="0" destOrd="0" presId="urn:microsoft.com/office/officeart/2011/layout/CircleProcess"/>
    <dgm:cxn modelId="{53B52135-73AB-454A-808C-01821E17A790}" type="presParOf" srcId="{75B9DB8B-F00D-4BC5-8457-E69EDAD67B6A}" destId="{4ACB2210-85BD-46B5-922C-DC2DDC06FEBB}" srcOrd="4" destOrd="0" presId="urn:microsoft.com/office/officeart/2011/layout/CircleProcess"/>
    <dgm:cxn modelId="{4E543B78-9E28-4703-8962-DEEFD0DB8F27}" type="presParOf" srcId="{4ACB2210-85BD-46B5-922C-DC2DDC06FEBB}" destId="{309F99B0-4658-468A-852A-81C7F0ABF931}" srcOrd="0" destOrd="0" presId="urn:microsoft.com/office/officeart/2011/layout/CircleProcess"/>
    <dgm:cxn modelId="{58723438-E89F-4D27-8366-56987BC6F8B9}" type="presParOf" srcId="{75B9DB8B-F00D-4BC5-8457-E69EDAD67B6A}" destId="{07FD5957-7CD4-428A-A904-317A2FAA5B90}" srcOrd="5" destOrd="0" presId="urn:microsoft.com/office/officeart/2011/layout/CircleProcess"/>
    <dgm:cxn modelId="{A4495809-105E-4868-83B9-39D7186C9613}" type="presParOf" srcId="{75B9DB8B-F00D-4BC5-8457-E69EDAD67B6A}" destId="{AF9F714F-EB46-43DB-A64B-D5B1868D3A59}" srcOrd="6" destOrd="0" presId="urn:microsoft.com/office/officeart/2011/layout/CircleProcess"/>
    <dgm:cxn modelId="{EF86340C-45CC-4526-A4C3-E19E4D453358}" type="presParOf" srcId="{AF9F714F-EB46-43DB-A64B-D5B1868D3A59}" destId="{D3CB9ED7-FF68-4955-91F1-6B16E3FF0615}" srcOrd="0" destOrd="0" presId="urn:microsoft.com/office/officeart/2011/layout/CircleProcess"/>
    <dgm:cxn modelId="{86D1BED9-5CFC-4CAC-96FD-0788BB5B6A59}" type="presParOf" srcId="{75B9DB8B-F00D-4BC5-8457-E69EDAD67B6A}" destId="{2E536D78-B809-4C7B-9C58-52A9DB43F0AA}" srcOrd="7" destOrd="0" presId="urn:microsoft.com/office/officeart/2011/layout/CircleProcess"/>
    <dgm:cxn modelId="{64A8F5EC-1103-4034-B0E1-BE419F4CE8B1}" type="presParOf" srcId="{2E536D78-B809-4C7B-9C58-52A9DB43F0AA}" destId="{6B50B5A4-3283-4D43-A6EF-F06C58CA58BB}" srcOrd="0" destOrd="0" presId="urn:microsoft.com/office/officeart/2011/layout/CircleProcess"/>
    <dgm:cxn modelId="{68B664E6-B896-4D16-A3BA-E94E1045B9DF}" type="presParOf" srcId="{75B9DB8B-F00D-4BC5-8457-E69EDAD67B6A}" destId="{DC0ED44C-8C23-4CF4-B109-EED9A86BE5A9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7A1ECD-7067-4EF2-9E63-7A1A72E9162D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7D5CA483-C838-4CAC-A52D-2617877E3FD5}">
      <dgm:prSet phldrT="[Text]" custT="1"/>
      <dgm:spPr/>
      <dgm:t>
        <a:bodyPr/>
        <a:lstStyle/>
        <a:p>
          <a:r>
            <a:rPr lang="es-EC" sz="2800" dirty="0"/>
            <a:t>Taller 1</a:t>
          </a:r>
        </a:p>
      </dgm:t>
    </dgm:pt>
    <dgm:pt modelId="{F2F34B03-7F05-4514-8E46-8D3911F6C732}" type="parTrans" cxnId="{3D7FF493-5B7A-4304-83BF-A59DF80B0AF9}">
      <dgm:prSet/>
      <dgm:spPr/>
      <dgm:t>
        <a:bodyPr/>
        <a:lstStyle/>
        <a:p>
          <a:endParaRPr lang="es-EC"/>
        </a:p>
      </dgm:t>
    </dgm:pt>
    <dgm:pt modelId="{5321C3A1-336A-4D64-89CF-AA8C93031DCB}" type="sibTrans" cxnId="{3D7FF493-5B7A-4304-83BF-A59DF80B0AF9}">
      <dgm:prSet/>
      <dgm:spPr/>
      <dgm:t>
        <a:bodyPr/>
        <a:lstStyle/>
        <a:p>
          <a:endParaRPr lang="es-EC"/>
        </a:p>
      </dgm:t>
    </dgm:pt>
    <dgm:pt modelId="{4A9CBF80-32B7-4434-9BFC-2E55CF354A3D}">
      <dgm:prSet phldrT="[Text]" custT="1"/>
      <dgm:spPr/>
      <dgm:t>
        <a:bodyPr/>
        <a:lstStyle/>
        <a:p>
          <a:r>
            <a:rPr lang="es-EC" sz="3200" dirty="0"/>
            <a:t>Identidad</a:t>
          </a:r>
        </a:p>
      </dgm:t>
    </dgm:pt>
    <dgm:pt modelId="{5C2DA9FA-3ECB-4858-839D-6D05C2611FB7}" type="parTrans" cxnId="{496DAB5E-3D6D-4D6B-BF45-E104B5AD29DB}">
      <dgm:prSet/>
      <dgm:spPr/>
      <dgm:t>
        <a:bodyPr/>
        <a:lstStyle/>
        <a:p>
          <a:endParaRPr lang="es-EC"/>
        </a:p>
      </dgm:t>
    </dgm:pt>
    <dgm:pt modelId="{2FAE7220-A542-47CC-92B8-AFF1CCD88134}" type="sibTrans" cxnId="{496DAB5E-3D6D-4D6B-BF45-E104B5AD29DB}">
      <dgm:prSet/>
      <dgm:spPr/>
      <dgm:t>
        <a:bodyPr/>
        <a:lstStyle/>
        <a:p>
          <a:endParaRPr lang="es-EC"/>
        </a:p>
      </dgm:t>
    </dgm:pt>
    <dgm:pt modelId="{3D7908ED-3C25-4934-A1FC-1C0BE2062067}">
      <dgm:prSet phldrT="[Text]" custT="1"/>
      <dgm:spPr/>
      <dgm:t>
        <a:bodyPr/>
        <a:lstStyle/>
        <a:p>
          <a:r>
            <a:rPr lang="es-EC" sz="2800" dirty="0"/>
            <a:t>Taller 2</a:t>
          </a:r>
        </a:p>
      </dgm:t>
    </dgm:pt>
    <dgm:pt modelId="{EF972CC7-4DB9-40E0-9F9A-7DE4B81546DE}" type="parTrans" cxnId="{65F47E3B-022A-4811-9367-E91F998519F4}">
      <dgm:prSet/>
      <dgm:spPr/>
      <dgm:t>
        <a:bodyPr/>
        <a:lstStyle/>
        <a:p>
          <a:endParaRPr lang="es-EC"/>
        </a:p>
      </dgm:t>
    </dgm:pt>
    <dgm:pt modelId="{968ADF34-C24F-465E-BC56-8F3EA2C59096}" type="sibTrans" cxnId="{65F47E3B-022A-4811-9367-E91F998519F4}">
      <dgm:prSet/>
      <dgm:spPr/>
      <dgm:t>
        <a:bodyPr/>
        <a:lstStyle/>
        <a:p>
          <a:endParaRPr lang="es-EC"/>
        </a:p>
      </dgm:t>
    </dgm:pt>
    <dgm:pt modelId="{880421FA-ECAD-48B6-BD7B-5C5B7F9EE4A3}">
      <dgm:prSet phldrT="[Text]" custT="1"/>
      <dgm:spPr/>
      <dgm:t>
        <a:bodyPr/>
        <a:lstStyle/>
        <a:p>
          <a:pPr algn="l"/>
          <a:r>
            <a:rPr lang="es-EC" sz="2800" dirty="0"/>
            <a:t>Autoestima</a:t>
          </a:r>
        </a:p>
        <a:p>
          <a:pPr algn="l"/>
          <a:r>
            <a:rPr lang="es-EC" sz="2800" dirty="0"/>
            <a:t>Autovaloración</a:t>
          </a:r>
        </a:p>
      </dgm:t>
    </dgm:pt>
    <dgm:pt modelId="{6C9D30AE-CF73-42C9-833D-1683E7C079C3}" type="parTrans" cxnId="{D14AB766-2D5C-4A46-8960-DCC04580454A}">
      <dgm:prSet/>
      <dgm:spPr/>
      <dgm:t>
        <a:bodyPr/>
        <a:lstStyle/>
        <a:p>
          <a:endParaRPr lang="es-EC"/>
        </a:p>
      </dgm:t>
    </dgm:pt>
    <dgm:pt modelId="{8DBAB597-6822-4D83-929E-DDA65F93CE31}" type="sibTrans" cxnId="{D14AB766-2D5C-4A46-8960-DCC04580454A}">
      <dgm:prSet/>
      <dgm:spPr/>
      <dgm:t>
        <a:bodyPr/>
        <a:lstStyle/>
        <a:p>
          <a:endParaRPr lang="es-EC"/>
        </a:p>
      </dgm:t>
    </dgm:pt>
    <dgm:pt modelId="{1E2E516D-6B87-498F-9F5B-36F8B6E9EA96}">
      <dgm:prSet phldrT="[Text]" custT="1"/>
      <dgm:spPr/>
      <dgm:t>
        <a:bodyPr/>
        <a:lstStyle/>
        <a:p>
          <a:r>
            <a:rPr lang="es-EC" sz="2800" dirty="0"/>
            <a:t>Taller 3 y 4</a:t>
          </a:r>
        </a:p>
      </dgm:t>
    </dgm:pt>
    <dgm:pt modelId="{D2B64DC8-73C8-43A1-9DA1-95ECC884ED90}" type="parTrans" cxnId="{553EB094-B909-4F74-B503-AA1E86433ACF}">
      <dgm:prSet/>
      <dgm:spPr/>
      <dgm:t>
        <a:bodyPr/>
        <a:lstStyle/>
        <a:p>
          <a:endParaRPr lang="es-EC"/>
        </a:p>
      </dgm:t>
    </dgm:pt>
    <dgm:pt modelId="{4488C940-ACB0-4EE9-A3FD-C69DAE16C8C9}" type="sibTrans" cxnId="{553EB094-B909-4F74-B503-AA1E86433ACF}">
      <dgm:prSet/>
      <dgm:spPr/>
      <dgm:t>
        <a:bodyPr/>
        <a:lstStyle/>
        <a:p>
          <a:endParaRPr lang="es-EC"/>
        </a:p>
      </dgm:t>
    </dgm:pt>
    <dgm:pt modelId="{9E3B394B-2AAC-4A34-9B39-EF400BA3A1E0}">
      <dgm:prSet phldrT="[Text]" custT="1"/>
      <dgm:spPr/>
      <dgm:t>
        <a:bodyPr/>
        <a:lstStyle/>
        <a:p>
          <a:r>
            <a:rPr lang="es-EC" sz="3200" dirty="0"/>
            <a:t>Liderazgo</a:t>
          </a:r>
        </a:p>
      </dgm:t>
    </dgm:pt>
    <dgm:pt modelId="{26EA9DE2-8E1B-41E5-972C-5D4F86593427}" type="parTrans" cxnId="{662AB259-8597-4504-B0C5-36CF1DA08EE1}">
      <dgm:prSet/>
      <dgm:spPr/>
      <dgm:t>
        <a:bodyPr/>
        <a:lstStyle/>
        <a:p>
          <a:endParaRPr lang="es-EC"/>
        </a:p>
      </dgm:t>
    </dgm:pt>
    <dgm:pt modelId="{AEEC78F4-C744-43B3-A791-E64B776745ED}" type="sibTrans" cxnId="{662AB259-8597-4504-B0C5-36CF1DA08EE1}">
      <dgm:prSet/>
      <dgm:spPr/>
      <dgm:t>
        <a:bodyPr/>
        <a:lstStyle/>
        <a:p>
          <a:endParaRPr lang="es-EC"/>
        </a:p>
      </dgm:t>
    </dgm:pt>
    <dgm:pt modelId="{C61DF189-40CE-4B3B-8997-ABC03D18A863}" type="pres">
      <dgm:prSet presAssocID="{357A1ECD-7067-4EF2-9E63-7A1A72E9162D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EA884D7E-21DD-4A96-801A-1C03F98A4C5A}" type="pres">
      <dgm:prSet presAssocID="{7D5CA483-C838-4CAC-A52D-2617877E3FD5}" presName="composite" presStyleCnt="0"/>
      <dgm:spPr/>
    </dgm:pt>
    <dgm:pt modelId="{7F97A666-3624-4849-9711-7A3C4EC764EB}" type="pres">
      <dgm:prSet presAssocID="{7D5CA483-C838-4CAC-A52D-2617877E3FD5}" presName="Parent1" presStyleLbl="node1" presStyleIdx="0" presStyleCnt="6" custScaleX="10288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059CA80-E537-41BA-B215-34D76DE9C85D}" type="pres">
      <dgm:prSet presAssocID="{7D5CA483-C838-4CAC-A52D-2617877E3FD5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A71B8F-B774-4401-BEBC-3754F0427AD6}" type="pres">
      <dgm:prSet presAssocID="{7D5CA483-C838-4CAC-A52D-2617877E3FD5}" presName="BalanceSpacing" presStyleCnt="0"/>
      <dgm:spPr/>
    </dgm:pt>
    <dgm:pt modelId="{91FF87BD-C707-4918-8B64-980F810ECBCF}" type="pres">
      <dgm:prSet presAssocID="{7D5CA483-C838-4CAC-A52D-2617877E3FD5}" presName="BalanceSpacing1" presStyleCnt="0"/>
      <dgm:spPr/>
    </dgm:pt>
    <dgm:pt modelId="{FA8D0D1B-DD90-465D-83D1-8E7994A18EE2}" type="pres">
      <dgm:prSet presAssocID="{5321C3A1-336A-4D64-89CF-AA8C93031DCB}" presName="Accent1Text" presStyleLbl="node1" presStyleIdx="1" presStyleCnt="6"/>
      <dgm:spPr/>
      <dgm:t>
        <a:bodyPr/>
        <a:lstStyle/>
        <a:p>
          <a:endParaRPr lang="es-ES"/>
        </a:p>
      </dgm:t>
    </dgm:pt>
    <dgm:pt modelId="{E998E74C-03EE-48AD-94CE-F8C1B5608F3B}" type="pres">
      <dgm:prSet presAssocID="{5321C3A1-336A-4D64-89CF-AA8C93031DCB}" presName="spaceBetweenRectangles" presStyleCnt="0"/>
      <dgm:spPr/>
    </dgm:pt>
    <dgm:pt modelId="{7BC84180-7374-465B-9466-A1D2C06AB8F8}" type="pres">
      <dgm:prSet presAssocID="{3D7908ED-3C25-4934-A1FC-1C0BE2062067}" presName="composite" presStyleCnt="0"/>
      <dgm:spPr/>
    </dgm:pt>
    <dgm:pt modelId="{8AB07F19-C882-43B5-A62B-7A26E60A9D9C}" type="pres">
      <dgm:prSet presAssocID="{3D7908ED-3C25-4934-A1FC-1C0BE2062067}" presName="Parent1" presStyleLbl="node1" presStyleIdx="2" presStyleCnt="6" custScaleX="101185" custScaleY="9608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EBD130-8EA5-411F-84EB-8048C2EBE416}" type="pres">
      <dgm:prSet presAssocID="{3D7908ED-3C25-4934-A1FC-1C0BE2062067}" presName="Childtext1" presStyleLbl="revTx" presStyleIdx="1" presStyleCnt="3" custScaleX="127883" custScaleY="889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A490D17-F76A-41C6-BDF2-062A41BCB9AD}" type="pres">
      <dgm:prSet presAssocID="{3D7908ED-3C25-4934-A1FC-1C0BE2062067}" presName="BalanceSpacing" presStyleCnt="0"/>
      <dgm:spPr/>
    </dgm:pt>
    <dgm:pt modelId="{E14598DC-6107-4B9C-8862-CC146E1BE884}" type="pres">
      <dgm:prSet presAssocID="{3D7908ED-3C25-4934-A1FC-1C0BE2062067}" presName="BalanceSpacing1" presStyleCnt="0"/>
      <dgm:spPr/>
    </dgm:pt>
    <dgm:pt modelId="{8BA647AA-0BFA-471B-8A68-23539B1ABAA2}" type="pres">
      <dgm:prSet presAssocID="{968ADF34-C24F-465E-BC56-8F3EA2C59096}" presName="Accent1Text" presStyleLbl="node1" presStyleIdx="3" presStyleCnt="6"/>
      <dgm:spPr/>
      <dgm:t>
        <a:bodyPr/>
        <a:lstStyle/>
        <a:p>
          <a:endParaRPr lang="es-ES"/>
        </a:p>
      </dgm:t>
    </dgm:pt>
    <dgm:pt modelId="{24F8DA01-6E0A-4B60-A68F-417242D53BFA}" type="pres">
      <dgm:prSet presAssocID="{968ADF34-C24F-465E-BC56-8F3EA2C59096}" presName="spaceBetweenRectangles" presStyleCnt="0"/>
      <dgm:spPr/>
    </dgm:pt>
    <dgm:pt modelId="{54792C4A-2228-45F0-BBAD-E66C017567D1}" type="pres">
      <dgm:prSet presAssocID="{1E2E516D-6B87-498F-9F5B-36F8B6E9EA96}" presName="composite" presStyleCnt="0"/>
      <dgm:spPr/>
    </dgm:pt>
    <dgm:pt modelId="{3E2358BE-3C26-4EB1-B093-F91C598F60A0}" type="pres">
      <dgm:prSet presAssocID="{1E2E516D-6B87-498F-9F5B-36F8B6E9EA96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832781-FDB7-488B-8B4D-7CFBF63A7FE8}" type="pres">
      <dgm:prSet presAssocID="{1E2E516D-6B87-498F-9F5B-36F8B6E9EA96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2A19EA-5D07-4448-8AA9-280B119BB129}" type="pres">
      <dgm:prSet presAssocID="{1E2E516D-6B87-498F-9F5B-36F8B6E9EA96}" presName="BalanceSpacing" presStyleCnt="0"/>
      <dgm:spPr/>
    </dgm:pt>
    <dgm:pt modelId="{5641C6EB-0063-42E9-8588-1294063BB2B4}" type="pres">
      <dgm:prSet presAssocID="{1E2E516D-6B87-498F-9F5B-36F8B6E9EA96}" presName="BalanceSpacing1" presStyleCnt="0"/>
      <dgm:spPr/>
    </dgm:pt>
    <dgm:pt modelId="{D9C3ED07-0F14-4044-A95E-4F515DC8E4F5}" type="pres">
      <dgm:prSet presAssocID="{4488C940-ACB0-4EE9-A3FD-C69DAE16C8C9}" presName="Accent1Text" presStyleLbl="node1" presStyleIdx="5" presStyleCnt="6"/>
      <dgm:spPr/>
      <dgm:t>
        <a:bodyPr/>
        <a:lstStyle/>
        <a:p>
          <a:endParaRPr lang="es-ES"/>
        </a:p>
      </dgm:t>
    </dgm:pt>
  </dgm:ptLst>
  <dgm:cxnLst>
    <dgm:cxn modelId="{C03BF296-B188-4F49-A7F2-2A2F9377E321}" type="presOf" srcId="{9E3B394B-2AAC-4A34-9B39-EF400BA3A1E0}" destId="{E9832781-FDB7-488B-8B4D-7CFBF63A7FE8}" srcOrd="0" destOrd="0" presId="urn:microsoft.com/office/officeart/2008/layout/AlternatingHexagons"/>
    <dgm:cxn modelId="{27F571D3-6368-4B0D-8A4E-603036B1803D}" type="presOf" srcId="{7D5CA483-C838-4CAC-A52D-2617877E3FD5}" destId="{7F97A666-3624-4849-9711-7A3C4EC764EB}" srcOrd="0" destOrd="0" presId="urn:microsoft.com/office/officeart/2008/layout/AlternatingHexagons"/>
    <dgm:cxn modelId="{84E5232F-3517-4992-B126-6F7E155E24A0}" type="presOf" srcId="{880421FA-ECAD-48B6-BD7B-5C5B7F9EE4A3}" destId="{1EEBD130-8EA5-411F-84EB-8048C2EBE416}" srcOrd="0" destOrd="0" presId="urn:microsoft.com/office/officeart/2008/layout/AlternatingHexagons"/>
    <dgm:cxn modelId="{553EB094-B909-4F74-B503-AA1E86433ACF}" srcId="{357A1ECD-7067-4EF2-9E63-7A1A72E9162D}" destId="{1E2E516D-6B87-498F-9F5B-36F8B6E9EA96}" srcOrd="2" destOrd="0" parTransId="{D2B64DC8-73C8-43A1-9DA1-95ECC884ED90}" sibTransId="{4488C940-ACB0-4EE9-A3FD-C69DAE16C8C9}"/>
    <dgm:cxn modelId="{8A0F2208-4BD1-4C1E-A590-594F369CEF04}" type="presOf" srcId="{4488C940-ACB0-4EE9-A3FD-C69DAE16C8C9}" destId="{D9C3ED07-0F14-4044-A95E-4F515DC8E4F5}" srcOrd="0" destOrd="0" presId="urn:microsoft.com/office/officeart/2008/layout/AlternatingHexagons"/>
    <dgm:cxn modelId="{65F47E3B-022A-4811-9367-E91F998519F4}" srcId="{357A1ECD-7067-4EF2-9E63-7A1A72E9162D}" destId="{3D7908ED-3C25-4934-A1FC-1C0BE2062067}" srcOrd="1" destOrd="0" parTransId="{EF972CC7-4DB9-40E0-9F9A-7DE4B81546DE}" sibTransId="{968ADF34-C24F-465E-BC56-8F3EA2C59096}"/>
    <dgm:cxn modelId="{824FB7A2-002C-4D4A-A0FA-C5ADB7E24B5C}" type="presOf" srcId="{4A9CBF80-32B7-4434-9BFC-2E55CF354A3D}" destId="{A059CA80-E537-41BA-B215-34D76DE9C85D}" srcOrd="0" destOrd="0" presId="urn:microsoft.com/office/officeart/2008/layout/AlternatingHexagons"/>
    <dgm:cxn modelId="{3D7FF493-5B7A-4304-83BF-A59DF80B0AF9}" srcId="{357A1ECD-7067-4EF2-9E63-7A1A72E9162D}" destId="{7D5CA483-C838-4CAC-A52D-2617877E3FD5}" srcOrd="0" destOrd="0" parTransId="{F2F34B03-7F05-4514-8E46-8D3911F6C732}" sibTransId="{5321C3A1-336A-4D64-89CF-AA8C93031DCB}"/>
    <dgm:cxn modelId="{F210B210-EAEF-49CC-AEE6-B6BEFFDC54C7}" type="presOf" srcId="{1E2E516D-6B87-498F-9F5B-36F8B6E9EA96}" destId="{3E2358BE-3C26-4EB1-B093-F91C598F60A0}" srcOrd="0" destOrd="0" presId="urn:microsoft.com/office/officeart/2008/layout/AlternatingHexagons"/>
    <dgm:cxn modelId="{D9F5BF02-EA8D-4BFF-A727-F8EC9ECA51B1}" type="presOf" srcId="{5321C3A1-336A-4D64-89CF-AA8C93031DCB}" destId="{FA8D0D1B-DD90-465D-83D1-8E7994A18EE2}" srcOrd="0" destOrd="0" presId="urn:microsoft.com/office/officeart/2008/layout/AlternatingHexagons"/>
    <dgm:cxn modelId="{89CC1300-6558-48E4-B604-8DF3CD02C06A}" type="presOf" srcId="{3D7908ED-3C25-4934-A1FC-1C0BE2062067}" destId="{8AB07F19-C882-43B5-A62B-7A26E60A9D9C}" srcOrd="0" destOrd="0" presId="urn:microsoft.com/office/officeart/2008/layout/AlternatingHexagons"/>
    <dgm:cxn modelId="{662AB259-8597-4504-B0C5-36CF1DA08EE1}" srcId="{1E2E516D-6B87-498F-9F5B-36F8B6E9EA96}" destId="{9E3B394B-2AAC-4A34-9B39-EF400BA3A1E0}" srcOrd="0" destOrd="0" parTransId="{26EA9DE2-8E1B-41E5-972C-5D4F86593427}" sibTransId="{AEEC78F4-C744-43B3-A791-E64B776745ED}"/>
    <dgm:cxn modelId="{1F7C5885-F2FC-4665-A4E0-D232BA088D7E}" type="presOf" srcId="{968ADF34-C24F-465E-BC56-8F3EA2C59096}" destId="{8BA647AA-0BFA-471B-8A68-23539B1ABAA2}" srcOrd="0" destOrd="0" presId="urn:microsoft.com/office/officeart/2008/layout/AlternatingHexagons"/>
    <dgm:cxn modelId="{496DAB5E-3D6D-4D6B-BF45-E104B5AD29DB}" srcId="{7D5CA483-C838-4CAC-A52D-2617877E3FD5}" destId="{4A9CBF80-32B7-4434-9BFC-2E55CF354A3D}" srcOrd="0" destOrd="0" parTransId="{5C2DA9FA-3ECB-4858-839D-6D05C2611FB7}" sibTransId="{2FAE7220-A542-47CC-92B8-AFF1CCD88134}"/>
    <dgm:cxn modelId="{A92F5550-A978-4195-878C-C071E0F7D538}" type="presOf" srcId="{357A1ECD-7067-4EF2-9E63-7A1A72E9162D}" destId="{C61DF189-40CE-4B3B-8997-ABC03D18A863}" srcOrd="0" destOrd="0" presId="urn:microsoft.com/office/officeart/2008/layout/AlternatingHexagons"/>
    <dgm:cxn modelId="{D14AB766-2D5C-4A46-8960-DCC04580454A}" srcId="{3D7908ED-3C25-4934-A1FC-1C0BE2062067}" destId="{880421FA-ECAD-48B6-BD7B-5C5B7F9EE4A3}" srcOrd="0" destOrd="0" parTransId="{6C9D30AE-CF73-42C9-833D-1683E7C079C3}" sibTransId="{8DBAB597-6822-4D83-929E-DDA65F93CE31}"/>
    <dgm:cxn modelId="{4E69C969-29CF-42D1-801D-7E8EBE8068EB}" type="presParOf" srcId="{C61DF189-40CE-4B3B-8997-ABC03D18A863}" destId="{EA884D7E-21DD-4A96-801A-1C03F98A4C5A}" srcOrd="0" destOrd="0" presId="urn:microsoft.com/office/officeart/2008/layout/AlternatingHexagons"/>
    <dgm:cxn modelId="{3F8C1D6F-0508-4AFC-9475-0B53E8488611}" type="presParOf" srcId="{EA884D7E-21DD-4A96-801A-1C03F98A4C5A}" destId="{7F97A666-3624-4849-9711-7A3C4EC764EB}" srcOrd="0" destOrd="0" presId="urn:microsoft.com/office/officeart/2008/layout/AlternatingHexagons"/>
    <dgm:cxn modelId="{089D1220-F53A-49AF-9DA9-C59EBF488AA9}" type="presParOf" srcId="{EA884D7E-21DD-4A96-801A-1C03F98A4C5A}" destId="{A059CA80-E537-41BA-B215-34D76DE9C85D}" srcOrd="1" destOrd="0" presId="urn:microsoft.com/office/officeart/2008/layout/AlternatingHexagons"/>
    <dgm:cxn modelId="{20F4177D-7418-4601-B6A5-1E4E224E2CC5}" type="presParOf" srcId="{EA884D7E-21DD-4A96-801A-1C03F98A4C5A}" destId="{FFA71B8F-B774-4401-BEBC-3754F0427AD6}" srcOrd="2" destOrd="0" presId="urn:microsoft.com/office/officeart/2008/layout/AlternatingHexagons"/>
    <dgm:cxn modelId="{EC28E91C-C395-46C0-9595-6EF3291AAF3F}" type="presParOf" srcId="{EA884D7E-21DD-4A96-801A-1C03F98A4C5A}" destId="{91FF87BD-C707-4918-8B64-980F810ECBCF}" srcOrd="3" destOrd="0" presId="urn:microsoft.com/office/officeart/2008/layout/AlternatingHexagons"/>
    <dgm:cxn modelId="{53939F36-7237-4270-A7EC-F1BFAD4FE7F3}" type="presParOf" srcId="{EA884D7E-21DD-4A96-801A-1C03F98A4C5A}" destId="{FA8D0D1B-DD90-465D-83D1-8E7994A18EE2}" srcOrd="4" destOrd="0" presId="urn:microsoft.com/office/officeart/2008/layout/AlternatingHexagons"/>
    <dgm:cxn modelId="{F17C0A76-1B53-430E-94EB-A69E1DF97463}" type="presParOf" srcId="{C61DF189-40CE-4B3B-8997-ABC03D18A863}" destId="{E998E74C-03EE-48AD-94CE-F8C1B5608F3B}" srcOrd="1" destOrd="0" presId="urn:microsoft.com/office/officeart/2008/layout/AlternatingHexagons"/>
    <dgm:cxn modelId="{A0F66284-F844-459F-82F2-87DDD0637165}" type="presParOf" srcId="{C61DF189-40CE-4B3B-8997-ABC03D18A863}" destId="{7BC84180-7374-465B-9466-A1D2C06AB8F8}" srcOrd="2" destOrd="0" presId="urn:microsoft.com/office/officeart/2008/layout/AlternatingHexagons"/>
    <dgm:cxn modelId="{DCD6B795-566F-46EE-ABF1-881B561330A1}" type="presParOf" srcId="{7BC84180-7374-465B-9466-A1D2C06AB8F8}" destId="{8AB07F19-C882-43B5-A62B-7A26E60A9D9C}" srcOrd="0" destOrd="0" presId="urn:microsoft.com/office/officeart/2008/layout/AlternatingHexagons"/>
    <dgm:cxn modelId="{676F0CD1-A116-4935-ACA6-72A013B7B5B8}" type="presParOf" srcId="{7BC84180-7374-465B-9466-A1D2C06AB8F8}" destId="{1EEBD130-8EA5-411F-84EB-8048C2EBE416}" srcOrd="1" destOrd="0" presId="urn:microsoft.com/office/officeart/2008/layout/AlternatingHexagons"/>
    <dgm:cxn modelId="{93FF0B21-BE62-4EB8-928C-0C40D16B3BE1}" type="presParOf" srcId="{7BC84180-7374-465B-9466-A1D2C06AB8F8}" destId="{2A490D17-F76A-41C6-BDF2-062A41BCB9AD}" srcOrd="2" destOrd="0" presId="urn:microsoft.com/office/officeart/2008/layout/AlternatingHexagons"/>
    <dgm:cxn modelId="{E2B5C7BC-C27F-46FF-A87D-4A08643BD98E}" type="presParOf" srcId="{7BC84180-7374-465B-9466-A1D2C06AB8F8}" destId="{E14598DC-6107-4B9C-8862-CC146E1BE884}" srcOrd="3" destOrd="0" presId="urn:microsoft.com/office/officeart/2008/layout/AlternatingHexagons"/>
    <dgm:cxn modelId="{163C8BA1-35E4-43A7-A0A7-C109CC0E270E}" type="presParOf" srcId="{7BC84180-7374-465B-9466-A1D2C06AB8F8}" destId="{8BA647AA-0BFA-471B-8A68-23539B1ABAA2}" srcOrd="4" destOrd="0" presId="urn:microsoft.com/office/officeart/2008/layout/AlternatingHexagons"/>
    <dgm:cxn modelId="{93091F76-3A4D-449E-85AE-B00DFCF9245D}" type="presParOf" srcId="{C61DF189-40CE-4B3B-8997-ABC03D18A863}" destId="{24F8DA01-6E0A-4B60-A68F-417242D53BFA}" srcOrd="3" destOrd="0" presId="urn:microsoft.com/office/officeart/2008/layout/AlternatingHexagons"/>
    <dgm:cxn modelId="{9A244E2F-21C0-4052-B5F7-DE500BD6F342}" type="presParOf" srcId="{C61DF189-40CE-4B3B-8997-ABC03D18A863}" destId="{54792C4A-2228-45F0-BBAD-E66C017567D1}" srcOrd="4" destOrd="0" presId="urn:microsoft.com/office/officeart/2008/layout/AlternatingHexagons"/>
    <dgm:cxn modelId="{B0DEDA41-EDB6-459C-9817-E35E15523319}" type="presParOf" srcId="{54792C4A-2228-45F0-BBAD-E66C017567D1}" destId="{3E2358BE-3C26-4EB1-B093-F91C598F60A0}" srcOrd="0" destOrd="0" presId="urn:microsoft.com/office/officeart/2008/layout/AlternatingHexagons"/>
    <dgm:cxn modelId="{F53D5C93-5ED5-4243-AFB8-ABCB73FFF0F0}" type="presParOf" srcId="{54792C4A-2228-45F0-BBAD-E66C017567D1}" destId="{E9832781-FDB7-488B-8B4D-7CFBF63A7FE8}" srcOrd="1" destOrd="0" presId="urn:microsoft.com/office/officeart/2008/layout/AlternatingHexagons"/>
    <dgm:cxn modelId="{59CA9F91-8AEC-43E8-9D3A-B36013FAAD5F}" type="presParOf" srcId="{54792C4A-2228-45F0-BBAD-E66C017567D1}" destId="{292A19EA-5D07-4448-8AA9-280B119BB129}" srcOrd="2" destOrd="0" presId="urn:microsoft.com/office/officeart/2008/layout/AlternatingHexagons"/>
    <dgm:cxn modelId="{72A4AB9A-1EF8-4768-9FE8-AA21BA6EB088}" type="presParOf" srcId="{54792C4A-2228-45F0-BBAD-E66C017567D1}" destId="{5641C6EB-0063-42E9-8588-1294063BB2B4}" srcOrd="3" destOrd="0" presId="urn:microsoft.com/office/officeart/2008/layout/AlternatingHexagons"/>
    <dgm:cxn modelId="{B9FAC08B-1E73-40BB-B4D0-160FF0168400}" type="presParOf" srcId="{54792C4A-2228-45F0-BBAD-E66C017567D1}" destId="{D9C3ED07-0F14-4044-A95E-4F515DC8E4F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5B996A-0E32-4025-84E9-E5C6B90F32B2}" type="doc">
      <dgm:prSet loTypeId="urn:microsoft.com/office/officeart/2009/3/layout/Descending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9EB58E0E-6BBA-4A44-8689-7ACA4426A80E}">
      <dgm:prSet phldrT="[Text]"/>
      <dgm:spPr/>
      <dgm:t>
        <a:bodyPr/>
        <a:lstStyle/>
        <a:p>
          <a:r>
            <a:rPr lang="es-EC" b="0" dirty="0"/>
            <a:t>Ordeno</a:t>
          </a:r>
        </a:p>
      </dgm:t>
    </dgm:pt>
    <dgm:pt modelId="{8D464C46-DBBD-4F94-A2E3-43D57D9FD45B}" type="parTrans" cxnId="{295CC8DE-BAA3-43F6-8790-BB073F9168EE}">
      <dgm:prSet/>
      <dgm:spPr/>
      <dgm:t>
        <a:bodyPr/>
        <a:lstStyle/>
        <a:p>
          <a:endParaRPr lang="es-EC"/>
        </a:p>
      </dgm:t>
    </dgm:pt>
    <dgm:pt modelId="{AB066F56-8E40-403C-B7DA-0C8086C4724D}" type="sibTrans" cxnId="{295CC8DE-BAA3-43F6-8790-BB073F9168EE}">
      <dgm:prSet/>
      <dgm:spPr/>
      <dgm:t>
        <a:bodyPr/>
        <a:lstStyle/>
        <a:p>
          <a:endParaRPr lang="es-EC"/>
        </a:p>
      </dgm:t>
    </dgm:pt>
    <dgm:pt modelId="{5537893D-8F85-45FD-A7D0-01B13D38D1D7}">
      <dgm:prSet phldrT="[Text]"/>
      <dgm:spPr/>
      <dgm:t>
        <a:bodyPr/>
        <a:lstStyle/>
        <a:p>
          <a:r>
            <a:rPr lang="es-EC" b="0" dirty="0"/>
            <a:t>y</a:t>
          </a:r>
        </a:p>
      </dgm:t>
    </dgm:pt>
    <dgm:pt modelId="{22E6C125-DD40-4AF8-8F78-934905552F98}" type="parTrans" cxnId="{1062B791-D0B1-4F9B-9319-1771A8881308}">
      <dgm:prSet/>
      <dgm:spPr/>
      <dgm:t>
        <a:bodyPr/>
        <a:lstStyle/>
        <a:p>
          <a:endParaRPr lang="es-EC"/>
        </a:p>
      </dgm:t>
    </dgm:pt>
    <dgm:pt modelId="{999F44B5-70A6-42E2-A7F8-0FB28FB3B7E4}" type="sibTrans" cxnId="{1062B791-D0B1-4F9B-9319-1771A8881308}">
      <dgm:prSet/>
      <dgm:spPr/>
      <dgm:t>
        <a:bodyPr/>
        <a:lstStyle/>
        <a:p>
          <a:endParaRPr lang="es-EC"/>
        </a:p>
      </dgm:t>
    </dgm:pt>
    <dgm:pt modelId="{51CE6882-D5F2-4926-B7E3-968FE7A3DD7E}">
      <dgm:prSet phldrT="[Text]"/>
      <dgm:spPr/>
      <dgm:t>
        <a:bodyPr/>
        <a:lstStyle/>
        <a:p>
          <a:r>
            <a:rPr lang="es-EC" b="0" dirty="0"/>
            <a:t>Mando</a:t>
          </a:r>
        </a:p>
      </dgm:t>
    </dgm:pt>
    <dgm:pt modelId="{7826641E-D540-4D09-BDDB-992E1708475C}" type="parTrans" cxnId="{F08C96F7-0410-4D21-B468-5BBDD4E5850E}">
      <dgm:prSet/>
      <dgm:spPr/>
      <dgm:t>
        <a:bodyPr/>
        <a:lstStyle/>
        <a:p>
          <a:endParaRPr lang="es-EC"/>
        </a:p>
      </dgm:t>
    </dgm:pt>
    <dgm:pt modelId="{1E233410-D001-4701-98AC-1C6BAA2EBC61}" type="sibTrans" cxnId="{F08C96F7-0410-4D21-B468-5BBDD4E5850E}">
      <dgm:prSet/>
      <dgm:spPr/>
      <dgm:t>
        <a:bodyPr/>
        <a:lstStyle/>
        <a:p>
          <a:endParaRPr lang="es-EC"/>
        </a:p>
      </dgm:t>
    </dgm:pt>
    <dgm:pt modelId="{F09D8349-373B-4C03-8371-948DE593A12E}" type="pres">
      <dgm:prSet presAssocID="{E75B996A-0E32-4025-84E9-E5C6B90F32B2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s-ES"/>
        </a:p>
      </dgm:t>
    </dgm:pt>
    <dgm:pt modelId="{2911F9DD-CBDA-4416-80ED-30CAB0FDB908}" type="pres">
      <dgm:prSet presAssocID="{E75B996A-0E32-4025-84E9-E5C6B90F32B2}" presName="arrowNode" presStyleLbl="node1" presStyleIdx="0" presStyleCnt="1"/>
      <dgm:spPr/>
    </dgm:pt>
    <dgm:pt modelId="{9D9EC42D-D41C-4121-B470-52C9681CC481}" type="pres">
      <dgm:prSet presAssocID="{9EB58E0E-6BBA-4A44-8689-7ACA4426A80E}" presName="txNode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72A99D-29B2-4474-8421-17AC2EB0B27B}" type="pres">
      <dgm:prSet presAssocID="{5537893D-8F85-45FD-A7D0-01B13D38D1D7}" presName="txNode2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CFD7C0-0553-4F51-9EF5-6A1CB5AFE75C}" type="pres">
      <dgm:prSet presAssocID="{999F44B5-70A6-42E2-A7F8-0FB28FB3B7E4}" presName="dotNode2" presStyleCnt="0"/>
      <dgm:spPr/>
    </dgm:pt>
    <dgm:pt modelId="{49D3F8EC-2001-41F9-9800-7FEB47823E9D}" type="pres">
      <dgm:prSet presAssocID="{999F44B5-70A6-42E2-A7F8-0FB28FB3B7E4}" presName="dotRepeatNode" presStyleLbl="fgShp" presStyleIdx="0" presStyleCnt="1"/>
      <dgm:spPr/>
      <dgm:t>
        <a:bodyPr/>
        <a:lstStyle/>
        <a:p>
          <a:endParaRPr lang="es-ES"/>
        </a:p>
      </dgm:t>
    </dgm:pt>
    <dgm:pt modelId="{1827B321-EB2E-4321-BB8D-4710CC3FA10C}" type="pres">
      <dgm:prSet presAssocID="{51CE6882-D5F2-4926-B7E3-968FE7A3DD7E}" presName="txNode3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3DD7DCD-F17C-4B07-94C5-7E4B7AB06ED1}" type="presOf" srcId="{999F44B5-70A6-42E2-A7F8-0FB28FB3B7E4}" destId="{49D3F8EC-2001-41F9-9800-7FEB47823E9D}" srcOrd="0" destOrd="0" presId="urn:microsoft.com/office/officeart/2009/3/layout/DescendingProcess"/>
    <dgm:cxn modelId="{FDCC9607-D473-4FF8-BB9C-1DF0AD29DC58}" type="presOf" srcId="{E75B996A-0E32-4025-84E9-E5C6B90F32B2}" destId="{F09D8349-373B-4C03-8371-948DE593A12E}" srcOrd="0" destOrd="0" presId="urn:microsoft.com/office/officeart/2009/3/layout/DescendingProcess"/>
    <dgm:cxn modelId="{295CC8DE-BAA3-43F6-8790-BB073F9168EE}" srcId="{E75B996A-0E32-4025-84E9-E5C6B90F32B2}" destId="{9EB58E0E-6BBA-4A44-8689-7ACA4426A80E}" srcOrd="0" destOrd="0" parTransId="{8D464C46-DBBD-4F94-A2E3-43D57D9FD45B}" sibTransId="{AB066F56-8E40-403C-B7DA-0C8086C4724D}"/>
    <dgm:cxn modelId="{043D771C-FFD3-468E-A23B-F99F7EA86262}" type="presOf" srcId="{51CE6882-D5F2-4926-B7E3-968FE7A3DD7E}" destId="{1827B321-EB2E-4321-BB8D-4710CC3FA10C}" srcOrd="0" destOrd="0" presId="urn:microsoft.com/office/officeart/2009/3/layout/DescendingProcess"/>
    <dgm:cxn modelId="{83307F90-050A-42EB-B4AF-A113F07F54E8}" type="presOf" srcId="{5537893D-8F85-45FD-A7D0-01B13D38D1D7}" destId="{0272A99D-29B2-4474-8421-17AC2EB0B27B}" srcOrd="0" destOrd="0" presId="urn:microsoft.com/office/officeart/2009/3/layout/DescendingProcess"/>
    <dgm:cxn modelId="{F08C96F7-0410-4D21-B468-5BBDD4E5850E}" srcId="{E75B996A-0E32-4025-84E9-E5C6B90F32B2}" destId="{51CE6882-D5F2-4926-B7E3-968FE7A3DD7E}" srcOrd="2" destOrd="0" parTransId="{7826641E-D540-4D09-BDDB-992E1708475C}" sibTransId="{1E233410-D001-4701-98AC-1C6BAA2EBC61}"/>
    <dgm:cxn modelId="{CCC47611-4515-4831-B2BC-BF592972F871}" type="presOf" srcId="{9EB58E0E-6BBA-4A44-8689-7ACA4426A80E}" destId="{9D9EC42D-D41C-4121-B470-52C9681CC481}" srcOrd="0" destOrd="0" presId="urn:microsoft.com/office/officeart/2009/3/layout/DescendingProcess"/>
    <dgm:cxn modelId="{1062B791-D0B1-4F9B-9319-1771A8881308}" srcId="{E75B996A-0E32-4025-84E9-E5C6B90F32B2}" destId="{5537893D-8F85-45FD-A7D0-01B13D38D1D7}" srcOrd="1" destOrd="0" parTransId="{22E6C125-DD40-4AF8-8F78-934905552F98}" sibTransId="{999F44B5-70A6-42E2-A7F8-0FB28FB3B7E4}"/>
    <dgm:cxn modelId="{22FA4585-3A4A-413F-8B95-93540F0C90C7}" type="presParOf" srcId="{F09D8349-373B-4C03-8371-948DE593A12E}" destId="{2911F9DD-CBDA-4416-80ED-30CAB0FDB908}" srcOrd="0" destOrd="0" presId="urn:microsoft.com/office/officeart/2009/3/layout/DescendingProcess"/>
    <dgm:cxn modelId="{29137F82-DFAC-4DE4-859B-6C9CDE626B7F}" type="presParOf" srcId="{F09D8349-373B-4C03-8371-948DE593A12E}" destId="{9D9EC42D-D41C-4121-B470-52C9681CC481}" srcOrd="1" destOrd="0" presId="urn:microsoft.com/office/officeart/2009/3/layout/DescendingProcess"/>
    <dgm:cxn modelId="{7F194553-BB38-4BDD-A278-770E7EDF7FA1}" type="presParOf" srcId="{F09D8349-373B-4C03-8371-948DE593A12E}" destId="{0272A99D-29B2-4474-8421-17AC2EB0B27B}" srcOrd="2" destOrd="0" presId="urn:microsoft.com/office/officeart/2009/3/layout/DescendingProcess"/>
    <dgm:cxn modelId="{8D701CD9-078A-4FA2-A1E5-91D87240FE2E}" type="presParOf" srcId="{F09D8349-373B-4C03-8371-948DE593A12E}" destId="{1ACFD7C0-0553-4F51-9EF5-6A1CB5AFE75C}" srcOrd="3" destOrd="0" presId="urn:microsoft.com/office/officeart/2009/3/layout/DescendingProcess"/>
    <dgm:cxn modelId="{6CE717D3-0CA5-44B9-85F6-0E1C52A5AD52}" type="presParOf" srcId="{1ACFD7C0-0553-4F51-9EF5-6A1CB5AFE75C}" destId="{49D3F8EC-2001-41F9-9800-7FEB47823E9D}" srcOrd="0" destOrd="0" presId="urn:microsoft.com/office/officeart/2009/3/layout/DescendingProcess"/>
    <dgm:cxn modelId="{D46A4851-0433-4358-B47C-F54CB079B761}" type="presParOf" srcId="{F09D8349-373B-4C03-8371-948DE593A12E}" destId="{1827B321-EB2E-4321-BB8D-4710CC3FA10C}" srcOrd="4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5B996A-0E32-4025-84E9-E5C6B90F32B2}" type="doc">
      <dgm:prSet loTypeId="urn:microsoft.com/office/officeart/2005/8/layout/arrow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51CE6882-D5F2-4926-B7E3-968FE7A3DD7E}">
      <dgm:prSet phldrT="[Text]"/>
      <dgm:spPr/>
      <dgm:t>
        <a:bodyPr/>
        <a:lstStyle/>
        <a:p>
          <a:r>
            <a:rPr lang="es-EC" b="0" dirty="0"/>
            <a:t>Construyo</a:t>
          </a:r>
        </a:p>
      </dgm:t>
    </dgm:pt>
    <dgm:pt modelId="{7826641E-D540-4D09-BDDB-992E1708475C}" type="parTrans" cxnId="{F08C96F7-0410-4D21-B468-5BBDD4E5850E}">
      <dgm:prSet/>
      <dgm:spPr/>
      <dgm:t>
        <a:bodyPr/>
        <a:lstStyle/>
        <a:p>
          <a:endParaRPr lang="es-EC"/>
        </a:p>
      </dgm:t>
    </dgm:pt>
    <dgm:pt modelId="{1E233410-D001-4701-98AC-1C6BAA2EBC61}" type="sibTrans" cxnId="{F08C96F7-0410-4D21-B468-5BBDD4E5850E}">
      <dgm:prSet/>
      <dgm:spPr/>
      <dgm:t>
        <a:bodyPr/>
        <a:lstStyle/>
        <a:p>
          <a:endParaRPr lang="es-EC"/>
        </a:p>
      </dgm:t>
    </dgm:pt>
    <dgm:pt modelId="{7295288F-F6FF-40B7-AC73-0CA3D39434F0}">
      <dgm:prSet phldrT="[Text]"/>
      <dgm:spPr/>
      <dgm:t>
        <a:bodyPr/>
        <a:lstStyle/>
        <a:p>
          <a:r>
            <a:rPr lang="es-EC" b="0" dirty="0"/>
            <a:t>Confío</a:t>
          </a:r>
        </a:p>
      </dgm:t>
    </dgm:pt>
    <dgm:pt modelId="{40CCE3C1-DCBE-436D-8D9C-4E549EACC329}" type="parTrans" cxnId="{02C2DACE-F6E0-4772-9D25-FBE112D46E8F}">
      <dgm:prSet/>
      <dgm:spPr/>
      <dgm:t>
        <a:bodyPr/>
        <a:lstStyle/>
        <a:p>
          <a:endParaRPr lang="es-EC"/>
        </a:p>
      </dgm:t>
    </dgm:pt>
    <dgm:pt modelId="{B2A7CA12-526F-427E-844A-14837AF210DA}" type="sibTrans" cxnId="{02C2DACE-F6E0-4772-9D25-FBE112D46E8F}">
      <dgm:prSet/>
      <dgm:spPr/>
      <dgm:t>
        <a:bodyPr/>
        <a:lstStyle/>
        <a:p>
          <a:endParaRPr lang="es-EC"/>
        </a:p>
      </dgm:t>
    </dgm:pt>
    <dgm:pt modelId="{4D8EB66E-C29E-41B3-8FD3-EE875EE202BE}">
      <dgm:prSet phldrT="[Text]"/>
      <dgm:spPr/>
      <dgm:t>
        <a:bodyPr/>
        <a:lstStyle/>
        <a:p>
          <a:r>
            <a:rPr lang="es-EC" b="0" dirty="0"/>
            <a:t>Coordino</a:t>
          </a:r>
        </a:p>
      </dgm:t>
    </dgm:pt>
    <dgm:pt modelId="{CDC50F08-99E1-44E9-939D-FBF06E43B50A}" type="parTrans" cxnId="{2FD5AFE6-924B-4FAE-8CB5-A66D002CA39C}">
      <dgm:prSet/>
      <dgm:spPr/>
      <dgm:t>
        <a:bodyPr/>
        <a:lstStyle/>
        <a:p>
          <a:endParaRPr lang="es-EC"/>
        </a:p>
      </dgm:t>
    </dgm:pt>
    <dgm:pt modelId="{4595284A-A997-4D7B-9065-C2A6DCF27721}" type="sibTrans" cxnId="{2FD5AFE6-924B-4FAE-8CB5-A66D002CA39C}">
      <dgm:prSet/>
      <dgm:spPr/>
      <dgm:t>
        <a:bodyPr/>
        <a:lstStyle/>
        <a:p>
          <a:endParaRPr lang="es-EC"/>
        </a:p>
      </dgm:t>
    </dgm:pt>
    <dgm:pt modelId="{07401C23-2865-4AD7-BEA7-33B24CF59DAD}" type="pres">
      <dgm:prSet presAssocID="{E75B996A-0E32-4025-84E9-E5C6B90F32B2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85E85A-98AF-4A95-BCD5-1BC387605692}" type="pres">
      <dgm:prSet presAssocID="{E75B996A-0E32-4025-84E9-E5C6B90F32B2}" presName="arrow" presStyleLbl="bgShp" presStyleIdx="0" presStyleCnt="1"/>
      <dgm:spPr/>
    </dgm:pt>
    <dgm:pt modelId="{B23D3314-06F0-4A8C-972F-2DB85E747602}" type="pres">
      <dgm:prSet presAssocID="{E75B996A-0E32-4025-84E9-E5C6B90F32B2}" presName="arrowDiagram3" presStyleCnt="0"/>
      <dgm:spPr/>
    </dgm:pt>
    <dgm:pt modelId="{C1F8B28D-21E9-4209-9335-9730E1381C59}" type="pres">
      <dgm:prSet presAssocID="{7295288F-F6FF-40B7-AC73-0CA3D39434F0}" presName="bullet3a" presStyleLbl="node1" presStyleIdx="0" presStyleCnt="3"/>
      <dgm:spPr/>
    </dgm:pt>
    <dgm:pt modelId="{6C780368-1714-4B82-87FE-9BD655008FAD}" type="pres">
      <dgm:prSet presAssocID="{7295288F-F6FF-40B7-AC73-0CA3D39434F0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A82D0FE-F07F-4A39-847C-E0803398E7DA}" type="pres">
      <dgm:prSet presAssocID="{4D8EB66E-C29E-41B3-8FD3-EE875EE202BE}" presName="bullet3b" presStyleLbl="node1" presStyleIdx="1" presStyleCnt="3"/>
      <dgm:spPr/>
    </dgm:pt>
    <dgm:pt modelId="{D0C663EE-0F5F-4740-8076-FF8982FD2FE8}" type="pres">
      <dgm:prSet presAssocID="{4D8EB66E-C29E-41B3-8FD3-EE875EE202BE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ED1F4A-5E58-42AC-A9E6-458E1C953BEC}" type="pres">
      <dgm:prSet presAssocID="{51CE6882-D5F2-4926-B7E3-968FE7A3DD7E}" presName="bullet3c" presStyleLbl="node1" presStyleIdx="2" presStyleCnt="3"/>
      <dgm:spPr/>
    </dgm:pt>
    <dgm:pt modelId="{549B4931-B3EA-40A1-B35E-EEFAAEA271C5}" type="pres">
      <dgm:prSet presAssocID="{51CE6882-D5F2-4926-B7E3-968FE7A3DD7E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2C2DACE-F6E0-4772-9D25-FBE112D46E8F}" srcId="{E75B996A-0E32-4025-84E9-E5C6B90F32B2}" destId="{7295288F-F6FF-40B7-AC73-0CA3D39434F0}" srcOrd="0" destOrd="0" parTransId="{40CCE3C1-DCBE-436D-8D9C-4E549EACC329}" sibTransId="{B2A7CA12-526F-427E-844A-14837AF210DA}"/>
    <dgm:cxn modelId="{769BF61C-E50D-46C1-ACED-5544261C8BA2}" type="presOf" srcId="{7295288F-F6FF-40B7-AC73-0CA3D39434F0}" destId="{6C780368-1714-4B82-87FE-9BD655008FAD}" srcOrd="0" destOrd="0" presId="urn:microsoft.com/office/officeart/2005/8/layout/arrow2"/>
    <dgm:cxn modelId="{B1047AB3-6275-4A3B-B2F9-CE761F47C093}" type="presOf" srcId="{4D8EB66E-C29E-41B3-8FD3-EE875EE202BE}" destId="{D0C663EE-0F5F-4740-8076-FF8982FD2FE8}" srcOrd="0" destOrd="0" presId="urn:microsoft.com/office/officeart/2005/8/layout/arrow2"/>
    <dgm:cxn modelId="{0144A13E-0A10-4943-BD58-9C1BC2DE7DDA}" type="presOf" srcId="{E75B996A-0E32-4025-84E9-E5C6B90F32B2}" destId="{07401C23-2865-4AD7-BEA7-33B24CF59DAD}" srcOrd="0" destOrd="0" presId="urn:microsoft.com/office/officeart/2005/8/layout/arrow2"/>
    <dgm:cxn modelId="{2FD5AFE6-924B-4FAE-8CB5-A66D002CA39C}" srcId="{E75B996A-0E32-4025-84E9-E5C6B90F32B2}" destId="{4D8EB66E-C29E-41B3-8FD3-EE875EE202BE}" srcOrd="1" destOrd="0" parTransId="{CDC50F08-99E1-44E9-939D-FBF06E43B50A}" sibTransId="{4595284A-A997-4D7B-9065-C2A6DCF27721}"/>
    <dgm:cxn modelId="{F08C96F7-0410-4D21-B468-5BBDD4E5850E}" srcId="{E75B996A-0E32-4025-84E9-E5C6B90F32B2}" destId="{51CE6882-D5F2-4926-B7E3-968FE7A3DD7E}" srcOrd="2" destOrd="0" parTransId="{7826641E-D540-4D09-BDDB-992E1708475C}" sibTransId="{1E233410-D001-4701-98AC-1C6BAA2EBC61}"/>
    <dgm:cxn modelId="{49A0CEB3-BA1F-4888-8D1F-88358E380704}" type="presOf" srcId="{51CE6882-D5F2-4926-B7E3-968FE7A3DD7E}" destId="{549B4931-B3EA-40A1-B35E-EEFAAEA271C5}" srcOrd="0" destOrd="0" presId="urn:microsoft.com/office/officeart/2005/8/layout/arrow2"/>
    <dgm:cxn modelId="{FFE7DDE9-DF84-4AE4-80CC-04B206E31CA1}" type="presParOf" srcId="{07401C23-2865-4AD7-BEA7-33B24CF59DAD}" destId="{FB85E85A-98AF-4A95-BCD5-1BC387605692}" srcOrd="0" destOrd="0" presId="urn:microsoft.com/office/officeart/2005/8/layout/arrow2"/>
    <dgm:cxn modelId="{36E8718D-AACE-4E0D-A80F-5B2E4941EB8B}" type="presParOf" srcId="{07401C23-2865-4AD7-BEA7-33B24CF59DAD}" destId="{B23D3314-06F0-4A8C-972F-2DB85E747602}" srcOrd="1" destOrd="0" presId="urn:microsoft.com/office/officeart/2005/8/layout/arrow2"/>
    <dgm:cxn modelId="{D645098E-ACED-48C9-BE8D-E9A17F324FCF}" type="presParOf" srcId="{B23D3314-06F0-4A8C-972F-2DB85E747602}" destId="{C1F8B28D-21E9-4209-9335-9730E1381C59}" srcOrd="0" destOrd="0" presId="urn:microsoft.com/office/officeart/2005/8/layout/arrow2"/>
    <dgm:cxn modelId="{D121BEBA-6C22-4D3F-8CBB-C19CF4C49C23}" type="presParOf" srcId="{B23D3314-06F0-4A8C-972F-2DB85E747602}" destId="{6C780368-1714-4B82-87FE-9BD655008FAD}" srcOrd="1" destOrd="0" presId="urn:microsoft.com/office/officeart/2005/8/layout/arrow2"/>
    <dgm:cxn modelId="{791BCF65-4543-47FF-8CEF-DA29E7E4E0F8}" type="presParOf" srcId="{B23D3314-06F0-4A8C-972F-2DB85E747602}" destId="{DA82D0FE-F07F-4A39-847C-E0803398E7DA}" srcOrd="2" destOrd="0" presId="urn:microsoft.com/office/officeart/2005/8/layout/arrow2"/>
    <dgm:cxn modelId="{EFF3720D-6618-4B36-BB7E-05F227DC97AB}" type="presParOf" srcId="{B23D3314-06F0-4A8C-972F-2DB85E747602}" destId="{D0C663EE-0F5F-4740-8076-FF8982FD2FE8}" srcOrd="3" destOrd="0" presId="urn:microsoft.com/office/officeart/2005/8/layout/arrow2"/>
    <dgm:cxn modelId="{34714A2B-9D61-43E4-9136-88BE51A6984F}" type="presParOf" srcId="{B23D3314-06F0-4A8C-972F-2DB85E747602}" destId="{FEED1F4A-5E58-42AC-A9E6-458E1C953BEC}" srcOrd="4" destOrd="0" presId="urn:microsoft.com/office/officeart/2005/8/layout/arrow2"/>
    <dgm:cxn modelId="{FBB39183-31A9-4600-AC48-C6A288783C4A}" type="presParOf" srcId="{B23D3314-06F0-4A8C-972F-2DB85E747602}" destId="{549B4931-B3EA-40A1-B35E-EEFAAEA271C5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611577-7C43-4E76-86AD-F7AE49D063D0}" type="doc">
      <dgm:prSet loTypeId="urn:microsoft.com/office/officeart/2005/8/layout/equation2" loCatId="process" qsTypeId="urn:microsoft.com/office/officeart/2005/8/quickstyle/simple1" qsCatId="simple" csTypeId="urn:microsoft.com/office/officeart/2005/8/colors/colorful1" csCatId="colorful" phldr="1"/>
      <dgm:spPr/>
    </dgm:pt>
    <dgm:pt modelId="{CE37C756-302D-40C1-8E35-9FCD5B14609A}">
      <dgm:prSet phldrT="[Text]"/>
      <dgm:spPr/>
      <dgm:t>
        <a:bodyPr/>
        <a:lstStyle/>
        <a:p>
          <a:r>
            <a:rPr lang="es-EC" dirty="0"/>
            <a:t>Paciencia, habilidad, sentido del humor, sensibilidad e imparcialidad</a:t>
          </a:r>
        </a:p>
      </dgm:t>
    </dgm:pt>
    <dgm:pt modelId="{F87E1520-E5B7-440D-9C00-4DBC3B66D5C4}" type="parTrans" cxnId="{4E1978E8-7693-4568-B90D-F1A89070C248}">
      <dgm:prSet/>
      <dgm:spPr/>
      <dgm:t>
        <a:bodyPr/>
        <a:lstStyle/>
        <a:p>
          <a:endParaRPr lang="es-EC"/>
        </a:p>
      </dgm:t>
    </dgm:pt>
    <dgm:pt modelId="{FEE9EAE0-0F30-48A9-BC68-EB50F015F457}" type="sibTrans" cxnId="{4E1978E8-7693-4568-B90D-F1A89070C248}">
      <dgm:prSet/>
      <dgm:spPr/>
      <dgm:t>
        <a:bodyPr/>
        <a:lstStyle/>
        <a:p>
          <a:endParaRPr lang="es-EC"/>
        </a:p>
      </dgm:t>
    </dgm:pt>
    <dgm:pt modelId="{565336B5-A471-439F-A0F8-3523D6105B98}">
      <dgm:prSet phldrT="[Text]"/>
      <dgm:spPr/>
      <dgm:t>
        <a:bodyPr/>
        <a:lstStyle/>
        <a:p>
          <a:r>
            <a:rPr lang="es-EC" dirty="0"/>
            <a:t>Personalidad segura, autoconfianza, dominio de sí mismo</a:t>
          </a:r>
        </a:p>
      </dgm:t>
    </dgm:pt>
    <dgm:pt modelId="{0E56AE90-9DAA-4880-8953-748235070AD9}" type="parTrans" cxnId="{BBA28B81-99CF-48A1-9507-8BE6837D89A8}">
      <dgm:prSet/>
      <dgm:spPr/>
      <dgm:t>
        <a:bodyPr/>
        <a:lstStyle/>
        <a:p>
          <a:endParaRPr lang="es-EC"/>
        </a:p>
      </dgm:t>
    </dgm:pt>
    <dgm:pt modelId="{2D954765-C7FC-4DE3-992B-1AA6DBC9795C}" type="sibTrans" cxnId="{BBA28B81-99CF-48A1-9507-8BE6837D89A8}">
      <dgm:prSet/>
      <dgm:spPr/>
      <dgm:t>
        <a:bodyPr/>
        <a:lstStyle/>
        <a:p>
          <a:endParaRPr lang="es-EC"/>
        </a:p>
      </dgm:t>
    </dgm:pt>
    <dgm:pt modelId="{C575DEED-6753-47C2-AE71-F7383DAB6211}">
      <dgm:prSet phldrT="[Text]"/>
      <dgm:spPr/>
      <dgm:t>
        <a:bodyPr/>
        <a:lstStyle/>
        <a:p>
          <a:r>
            <a:rPr lang="es-EC" dirty="0"/>
            <a:t>Liderazgo</a:t>
          </a:r>
        </a:p>
      </dgm:t>
    </dgm:pt>
    <dgm:pt modelId="{92413A02-5C75-4347-A2FC-2EE750C6C60F}" type="parTrans" cxnId="{FF625F00-1470-4B67-9A74-08360DF84802}">
      <dgm:prSet/>
      <dgm:spPr/>
      <dgm:t>
        <a:bodyPr/>
        <a:lstStyle/>
        <a:p>
          <a:endParaRPr lang="es-EC"/>
        </a:p>
      </dgm:t>
    </dgm:pt>
    <dgm:pt modelId="{67A5F2CB-482E-4289-8405-0F6D41B73BFE}" type="sibTrans" cxnId="{FF625F00-1470-4B67-9A74-08360DF84802}">
      <dgm:prSet/>
      <dgm:spPr/>
      <dgm:t>
        <a:bodyPr/>
        <a:lstStyle/>
        <a:p>
          <a:endParaRPr lang="es-EC"/>
        </a:p>
      </dgm:t>
    </dgm:pt>
    <dgm:pt modelId="{8AE518A9-6CE7-4917-87EC-53CD372CF8DC}" type="pres">
      <dgm:prSet presAssocID="{22611577-7C43-4E76-86AD-F7AE49D063D0}" presName="Name0" presStyleCnt="0">
        <dgm:presLayoutVars>
          <dgm:dir/>
          <dgm:resizeHandles val="exact"/>
        </dgm:presLayoutVars>
      </dgm:prSet>
      <dgm:spPr/>
    </dgm:pt>
    <dgm:pt modelId="{3316DF25-D183-4DD1-8535-BC9D81EE7FB6}" type="pres">
      <dgm:prSet presAssocID="{22611577-7C43-4E76-86AD-F7AE49D063D0}" presName="vNodes" presStyleCnt="0"/>
      <dgm:spPr/>
    </dgm:pt>
    <dgm:pt modelId="{2FD73CB5-EA0B-45B4-9C51-320F6A2D1D1D}" type="pres">
      <dgm:prSet presAssocID="{CE37C756-302D-40C1-8E35-9FCD5B14609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53B507-4306-4D35-A72B-4D3C289633D9}" type="pres">
      <dgm:prSet presAssocID="{FEE9EAE0-0F30-48A9-BC68-EB50F015F457}" presName="spacerT" presStyleCnt="0"/>
      <dgm:spPr/>
    </dgm:pt>
    <dgm:pt modelId="{9F0D9109-BBF6-4818-B2C8-19007FEBE516}" type="pres">
      <dgm:prSet presAssocID="{FEE9EAE0-0F30-48A9-BC68-EB50F015F457}" presName="sibTrans" presStyleLbl="sibTrans2D1" presStyleIdx="0" presStyleCnt="2"/>
      <dgm:spPr/>
      <dgm:t>
        <a:bodyPr/>
        <a:lstStyle/>
        <a:p>
          <a:endParaRPr lang="es-ES"/>
        </a:p>
      </dgm:t>
    </dgm:pt>
    <dgm:pt modelId="{81EC7537-9918-46AA-AD13-4A04C1FD9720}" type="pres">
      <dgm:prSet presAssocID="{FEE9EAE0-0F30-48A9-BC68-EB50F015F457}" presName="spacerB" presStyleCnt="0"/>
      <dgm:spPr/>
    </dgm:pt>
    <dgm:pt modelId="{F975B84E-33EF-4667-8022-28AE2A0A2F45}" type="pres">
      <dgm:prSet presAssocID="{565336B5-A471-439F-A0F8-3523D6105B9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C2B3C6-3127-4E77-8248-E079EAD2AD3A}" type="pres">
      <dgm:prSet presAssocID="{22611577-7C43-4E76-86AD-F7AE49D063D0}" presName="sibTransLast" presStyleLbl="sibTrans2D1" presStyleIdx="1" presStyleCnt="2"/>
      <dgm:spPr/>
      <dgm:t>
        <a:bodyPr/>
        <a:lstStyle/>
        <a:p>
          <a:endParaRPr lang="es-ES"/>
        </a:p>
      </dgm:t>
    </dgm:pt>
    <dgm:pt modelId="{C8A5CC16-E48E-4358-875B-05CFAB655587}" type="pres">
      <dgm:prSet presAssocID="{22611577-7C43-4E76-86AD-F7AE49D063D0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784CA2A6-740D-4204-B1A6-CE60C423F3FE}" type="pres">
      <dgm:prSet presAssocID="{22611577-7C43-4E76-86AD-F7AE49D063D0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8C1C89C-044F-4B6B-A168-8D83769CE057}" type="presOf" srcId="{565336B5-A471-439F-A0F8-3523D6105B98}" destId="{F975B84E-33EF-4667-8022-28AE2A0A2F45}" srcOrd="0" destOrd="0" presId="urn:microsoft.com/office/officeart/2005/8/layout/equation2"/>
    <dgm:cxn modelId="{CF532E30-2604-48C8-AE84-E1B03ADF5452}" type="presOf" srcId="{FEE9EAE0-0F30-48A9-BC68-EB50F015F457}" destId="{9F0D9109-BBF6-4818-B2C8-19007FEBE516}" srcOrd="0" destOrd="0" presId="urn:microsoft.com/office/officeart/2005/8/layout/equation2"/>
    <dgm:cxn modelId="{FF625F00-1470-4B67-9A74-08360DF84802}" srcId="{22611577-7C43-4E76-86AD-F7AE49D063D0}" destId="{C575DEED-6753-47C2-AE71-F7383DAB6211}" srcOrd="2" destOrd="0" parTransId="{92413A02-5C75-4347-A2FC-2EE750C6C60F}" sibTransId="{67A5F2CB-482E-4289-8405-0F6D41B73BFE}"/>
    <dgm:cxn modelId="{62BA4ED1-28E8-4B3E-8B1E-90252A7931DA}" type="presOf" srcId="{2D954765-C7FC-4DE3-992B-1AA6DBC9795C}" destId="{90C2B3C6-3127-4E77-8248-E079EAD2AD3A}" srcOrd="0" destOrd="0" presId="urn:microsoft.com/office/officeart/2005/8/layout/equation2"/>
    <dgm:cxn modelId="{3BC05391-C670-4A49-BF53-CB6B36EEC6EA}" type="presOf" srcId="{C575DEED-6753-47C2-AE71-F7383DAB6211}" destId="{784CA2A6-740D-4204-B1A6-CE60C423F3FE}" srcOrd="0" destOrd="0" presId="urn:microsoft.com/office/officeart/2005/8/layout/equation2"/>
    <dgm:cxn modelId="{4E1978E8-7693-4568-B90D-F1A89070C248}" srcId="{22611577-7C43-4E76-86AD-F7AE49D063D0}" destId="{CE37C756-302D-40C1-8E35-9FCD5B14609A}" srcOrd="0" destOrd="0" parTransId="{F87E1520-E5B7-440D-9C00-4DBC3B66D5C4}" sibTransId="{FEE9EAE0-0F30-48A9-BC68-EB50F015F457}"/>
    <dgm:cxn modelId="{ED58999E-7DB1-4D49-858B-66A228EBE1E7}" type="presOf" srcId="{CE37C756-302D-40C1-8E35-9FCD5B14609A}" destId="{2FD73CB5-EA0B-45B4-9C51-320F6A2D1D1D}" srcOrd="0" destOrd="0" presId="urn:microsoft.com/office/officeart/2005/8/layout/equation2"/>
    <dgm:cxn modelId="{BBA28B81-99CF-48A1-9507-8BE6837D89A8}" srcId="{22611577-7C43-4E76-86AD-F7AE49D063D0}" destId="{565336B5-A471-439F-A0F8-3523D6105B98}" srcOrd="1" destOrd="0" parTransId="{0E56AE90-9DAA-4880-8953-748235070AD9}" sibTransId="{2D954765-C7FC-4DE3-992B-1AA6DBC9795C}"/>
    <dgm:cxn modelId="{40FE769B-F6FE-47DE-8A7C-996E7B1E3C14}" type="presOf" srcId="{2D954765-C7FC-4DE3-992B-1AA6DBC9795C}" destId="{C8A5CC16-E48E-4358-875B-05CFAB655587}" srcOrd="1" destOrd="0" presId="urn:microsoft.com/office/officeart/2005/8/layout/equation2"/>
    <dgm:cxn modelId="{E7EEC44F-AB06-4754-B5D2-3BA225502197}" type="presOf" srcId="{22611577-7C43-4E76-86AD-F7AE49D063D0}" destId="{8AE518A9-6CE7-4917-87EC-53CD372CF8DC}" srcOrd="0" destOrd="0" presId="urn:microsoft.com/office/officeart/2005/8/layout/equation2"/>
    <dgm:cxn modelId="{3B4035A4-6079-4F0B-8B56-FC740D29877A}" type="presParOf" srcId="{8AE518A9-6CE7-4917-87EC-53CD372CF8DC}" destId="{3316DF25-D183-4DD1-8535-BC9D81EE7FB6}" srcOrd="0" destOrd="0" presId="urn:microsoft.com/office/officeart/2005/8/layout/equation2"/>
    <dgm:cxn modelId="{1FFEB6ED-EE5D-4A55-BCD8-B58FC6B8D4D2}" type="presParOf" srcId="{3316DF25-D183-4DD1-8535-BC9D81EE7FB6}" destId="{2FD73CB5-EA0B-45B4-9C51-320F6A2D1D1D}" srcOrd="0" destOrd="0" presId="urn:microsoft.com/office/officeart/2005/8/layout/equation2"/>
    <dgm:cxn modelId="{A0093284-1BA3-4E17-B502-70E950107DF0}" type="presParOf" srcId="{3316DF25-D183-4DD1-8535-BC9D81EE7FB6}" destId="{B853B507-4306-4D35-A72B-4D3C289633D9}" srcOrd="1" destOrd="0" presId="urn:microsoft.com/office/officeart/2005/8/layout/equation2"/>
    <dgm:cxn modelId="{3D58FAB1-F6E1-4C61-9C86-9E2D31AF35A8}" type="presParOf" srcId="{3316DF25-D183-4DD1-8535-BC9D81EE7FB6}" destId="{9F0D9109-BBF6-4818-B2C8-19007FEBE516}" srcOrd="2" destOrd="0" presId="urn:microsoft.com/office/officeart/2005/8/layout/equation2"/>
    <dgm:cxn modelId="{09E16B04-7E32-4EF9-8096-B3C5F99F7EB0}" type="presParOf" srcId="{3316DF25-D183-4DD1-8535-BC9D81EE7FB6}" destId="{81EC7537-9918-46AA-AD13-4A04C1FD9720}" srcOrd="3" destOrd="0" presId="urn:microsoft.com/office/officeart/2005/8/layout/equation2"/>
    <dgm:cxn modelId="{B922DD64-8ED7-47DE-B11D-D08FA03856E8}" type="presParOf" srcId="{3316DF25-D183-4DD1-8535-BC9D81EE7FB6}" destId="{F975B84E-33EF-4667-8022-28AE2A0A2F45}" srcOrd="4" destOrd="0" presId="urn:microsoft.com/office/officeart/2005/8/layout/equation2"/>
    <dgm:cxn modelId="{19319CE2-3108-4FF7-BA31-5C0C9243C20E}" type="presParOf" srcId="{8AE518A9-6CE7-4917-87EC-53CD372CF8DC}" destId="{90C2B3C6-3127-4E77-8248-E079EAD2AD3A}" srcOrd="1" destOrd="0" presId="urn:microsoft.com/office/officeart/2005/8/layout/equation2"/>
    <dgm:cxn modelId="{C52F2068-5BBB-442D-BC57-F66ADD91BCC0}" type="presParOf" srcId="{90C2B3C6-3127-4E77-8248-E079EAD2AD3A}" destId="{C8A5CC16-E48E-4358-875B-05CFAB655587}" srcOrd="0" destOrd="0" presId="urn:microsoft.com/office/officeart/2005/8/layout/equation2"/>
    <dgm:cxn modelId="{F5BD21B4-E7BA-4132-A840-3A6AF4312AFE}" type="presParOf" srcId="{8AE518A9-6CE7-4917-87EC-53CD372CF8DC}" destId="{784CA2A6-740D-4204-B1A6-CE60C423F3F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38FA93-C31E-4A78-A341-FD71DDC2D084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59489E77-8C56-4D8A-9D81-5B59F8D6806E}">
      <dgm:prSet phldrT="[Text]"/>
      <dgm:spPr/>
      <dgm:t>
        <a:bodyPr/>
        <a:lstStyle/>
        <a:p>
          <a:r>
            <a:rPr lang="es-EC" dirty="0"/>
            <a:t>Consensos – Alternativas  Motivación – Soluciones </a:t>
          </a:r>
        </a:p>
      </dgm:t>
    </dgm:pt>
    <dgm:pt modelId="{598AF463-7E52-4825-A5B2-6B4FE4DBA824}" type="parTrans" cxnId="{F3F18B4E-87AC-465C-9153-A9450352B2EE}">
      <dgm:prSet/>
      <dgm:spPr/>
      <dgm:t>
        <a:bodyPr/>
        <a:lstStyle/>
        <a:p>
          <a:endParaRPr lang="es-EC"/>
        </a:p>
      </dgm:t>
    </dgm:pt>
    <dgm:pt modelId="{27596CF7-7857-458A-8106-B00B344BCFAC}" type="sibTrans" cxnId="{F3F18B4E-87AC-465C-9153-A9450352B2EE}">
      <dgm:prSet/>
      <dgm:spPr/>
      <dgm:t>
        <a:bodyPr/>
        <a:lstStyle/>
        <a:p>
          <a:endParaRPr lang="es-EC"/>
        </a:p>
      </dgm:t>
    </dgm:pt>
    <dgm:pt modelId="{4EA06610-4F6C-485C-8A6E-A60F19D21E8C}">
      <dgm:prSet phldrT="[Text]" custT="1"/>
      <dgm:spPr/>
      <dgm:t>
        <a:bodyPr/>
        <a:lstStyle/>
        <a:p>
          <a:r>
            <a:rPr lang="es-EC" sz="2400" dirty="0">
              <a:solidFill>
                <a:schemeClr val="tx1"/>
              </a:solidFill>
            </a:rPr>
            <a:t>Habilidad para </a:t>
          </a:r>
          <a:r>
            <a:rPr lang="es-EC" sz="2400" u="sng" dirty="0">
              <a:solidFill>
                <a:schemeClr val="tx1"/>
              </a:solidFill>
            </a:rPr>
            <a:t>contribuir a las necesidades del equipo</a:t>
          </a:r>
        </a:p>
      </dgm:t>
    </dgm:pt>
    <dgm:pt modelId="{1D50E012-6FAA-42DC-B024-61AEA0012310}" type="sibTrans" cxnId="{2C148057-5F59-450A-820E-14FE2B55E584}">
      <dgm:prSet/>
      <dgm:spPr/>
      <dgm:t>
        <a:bodyPr/>
        <a:lstStyle/>
        <a:p>
          <a:endParaRPr lang="es-EC"/>
        </a:p>
      </dgm:t>
    </dgm:pt>
    <dgm:pt modelId="{DECB481D-71B9-42A2-8400-40A044634DC8}" type="parTrans" cxnId="{2C148057-5F59-450A-820E-14FE2B55E584}">
      <dgm:prSet/>
      <dgm:spPr/>
      <dgm:t>
        <a:bodyPr/>
        <a:lstStyle/>
        <a:p>
          <a:endParaRPr lang="es-EC"/>
        </a:p>
      </dgm:t>
    </dgm:pt>
    <dgm:pt modelId="{5982D5D2-9245-4A4F-8F81-DEB5A349F88B}" type="pres">
      <dgm:prSet presAssocID="{9438FA93-C31E-4A78-A341-FD71DDC2D08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E4565B2E-CEF5-46E2-B4B6-AE2546573D80}" type="pres">
      <dgm:prSet presAssocID="{9438FA93-C31E-4A78-A341-FD71DDC2D084}" presName="dot1" presStyleLbl="alignNode1" presStyleIdx="0" presStyleCnt="10"/>
      <dgm:spPr/>
    </dgm:pt>
    <dgm:pt modelId="{1222F827-0D23-4E96-AA62-00A4BC988A21}" type="pres">
      <dgm:prSet presAssocID="{9438FA93-C31E-4A78-A341-FD71DDC2D084}" presName="dot2" presStyleLbl="alignNode1" presStyleIdx="1" presStyleCnt="10"/>
      <dgm:spPr/>
    </dgm:pt>
    <dgm:pt modelId="{AD2B1665-7CF4-419A-803F-51F0DC694697}" type="pres">
      <dgm:prSet presAssocID="{9438FA93-C31E-4A78-A341-FD71DDC2D084}" presName="dot3" presStyleLbl="alignNode1" presStyleIdx="2" presStyleCnt="10"/>
      <dgm:spPr/>
    </dgm:pt>
    <dgm:pt modelId="{28AD0EE1-C6DB-4BE4-8E09-4540908D97BB}" type="pres">
      <dgm:prSet presAssocID="{9438FA93-C31E-4A78-A341-FD71DDC2D084}" presName="dotArrow1" presStyleLbl="alignNode1" presStyleIdx="3" presStyleCnt="10"/>
      <dgm:spPr/>
    </dgm:pt>
    <dgm:pt modelId="{14016DC2-FBFC-4110-870F-9587FCEBCABC}" type="pres">
      <dgm:prSet presAssocID="{9438FA93-C31E-4A78-A341-FD71DDC2D084}" presName="dotArrow2" presStyleLbl="alignNode1" presStyleIdx="4" presStyleCnt="10"/>
      <dgm:spPr/>
    </dgm:pt>
    <dgm:pt modelId="{A7FCE0EE-FDD1-45DE-950E-838DF03D875A}" type="pres">
      <dgm:prSet presAssocID="{9438FA93-C31E-4A78-A341-FD71DDC2D084}" presName="dotArrow3" presStyleLbl="alignNode1" presStyleIdx="5" presStyleCnt="10"/>
      <dgm:spPr/>
    </dgm:pt>
    <dgm:pt modelId="{47D39F17-2784-4CBF-8D33-D80E5227D27F}" type="pres">
      <dgm:prSet presAssocID="{9438FA93-C31E-4A78-A341-FD71DDC2D084}" presName="dotArrow4" presStyleLbl="alignNode1" presStyleIdx="6" presStyleCnt="10"/>
      <dgm:spPr/>
    </dgm:pt>
    <dgm:pt modelId="{3EFA4092-47B4-4481-91C8-DAD123D2D9F6}" type="pres">
      <dgm:prSet presAssocID="{9438FA93-C31E-4A78-A341-FD71DDC2D084}" presName="dotArrow5" presStyleLbl="alignNode1" presStyleIdx="7" presStyleCnt="10"/>
      <dgm:spPr/>
    </dgm:pt>
    <dgm:pt modelId="{81705ECD-A00C-4C3F-A2EF-2FA03E6E4AD9}" type="pres">
      <dgm:prSet presAssocID="{9438FA93-C31E-4A78-A341-FD71DDC2D084}" presName="dotArrow6" presStyleLbl="alignNode1" presStyleIdx="8" presStyleCnt="10"/>
      <dgm:spPr/>
    </dgm:pt>
    <dgm:pt modelId="{FD37E396-A857-463A-B714-9E32BEF0627B}" type="pres">
      <dgm:prSet presAssocID="{9438FA93-C31E-4A78-A341-FD71DDC2D084}" presName="dotArrow7" presStyleLbl="alignNode1" presStyleIdx="9" presStyleCnt="10"/>
      <dgm:spPr/>
    </dgm:pt>
    <dgm:pt modelId="{DA6CCEA8-DEF3-4804-8704-B9E274B04C4F}" type="pres">
      <dgm:prSet presAssocID="{59489E77-8C56-4D8A-9D81-5B59F8D6806E}" presName="parTx1" presStyleLbl="node1" presStyleIdx="0" presStyleCnt="2"/>
      <dgm:spPr/>
      <dgm:t>
        <a:bodyPr/>
        <a:lstStyle/>
        <a:p>
          <a:endParaRPr lang="es-ES"/>
        </a:p>
      </dgm:t>
    </dgm:pt>
    <dgm:pt modelId="{1D64E68E-B767-4433-84D5-3ADAB36C5DDF}" type="pres">
      <dgm:prSet presAssocID="{27596CF7-7857-458A-8106-B00B344BCFAC}" presName="picture1" presStyleCnt="0"/>
      <dgm:spPr/>
    </dgm:pt>
    <dgm:pt modelId="{A8C084D3-2CE1-4E3C-9E36-0ABD7DC7F1A7}" type="pres">
      <dgm:prSet presAssocID="{27596CF7-7857-458A-8106-B00B344BCFAC}" presName="imageRepeatNode" presStyleLbl="fgImgPlace1" presStyleIdx="0" presStyleCnt="2"/>
      <dgm:spPr/>
      <dgm:t>
        <a:bodyPr/>
        <a:lstStyle/>
        <a:p>
          <a:endParaRPr lang="es-ES"/>
        </a:p>
      </dgm:t>
    </dgm:pt>
    <dgm:pt modelId="{ECC71A08-ABD3-43C6-939D-4984D5D709FB}" type="pres">
      <dgm:prSet presAssocID="{4EA06610-4F6C-485C-8A6E-A60F19D21E8C}" presName="parTx2" presStyleLbl="node1" presStyleIdx="1" presStyleCnt="2"/>
      <dgm:spPr/>
      <dgm:t>
        <a:bodyPr/>
        <a:lstStyle/>
        <a:p>
          <a:endParaRPr lang="es-ES"/>
        </a:p>
      </dgm:t>
    </dgm:pt>
    <dgm:pt modelId="{775BA5F1-AF80-4048-8B75-1E7B6AC76FEC}" type="pres">
      <dgm:prSet presAssocID="{1D50E012-6FAA-42DC-B024-61AEA0012310}" presName="picture2" presStyleCnt="0"/>
      <dgm:spPr/>
    </dgm:pt>
    <dgm:pt modelId="{2BC50487-63EF-4024-8C05-C4A9FD4EF85D}" type="pres">
      <dgm:prSet presAssocID="{1D50E012-6FAA-42DC-B024-61AEA0012310}" presName="imageRepeatNode" presStyleLbl="fgImgPlace1" presStyleIdx="1" presStyleCnt="2"/>
      <dgm:spPr/>
      <dgm:t>
        <a:bodyPr/>
        <a:lstStyle/>
        <a:p>
          <a:endParaRPr lang="es-ES"/>
        </a:p>
      </dgm:t>
    </dgm:pt>
  </dgm:ptLst>
  <dgm:cxnLst>
    <dgm:cxn modelId="{F3F18B4E-87AC-465C-9153-A9450352B2EE}" srcId="{9438FA93-C31E-4A78-A341-FD71DDC2D084}" destId="{59489E77-8C56-4D8A-9D81-5B59F8D6806E}" srcOrd="0" destOrd="0" parTransId="{598AF463-7E52-4825-A5B2-6B4FE4DBA824}" sibTransId="{27596CF7-7857-458A-8106-B00B344BCFAC}"/>
    <dgm:cxn modelId="{681A1BF9-6AC2-4696-8630-10262FC6E36A}" type="presOf" srcId="{9438FA93-C31E-4A78-A341-FD71DDC2D084}" destId="{5982D5D2-9245-4A4F-8F81-DEB5A349F88B}" srcOrd="0" destOrd="0" presId="urn:microsoft.com/office/officeart/2008/layout/AscendingPictureAccentProcess"/>
    <dgm:cxn modelId="{DBD8B2C6-BEBD-4DA8-A475-87F20FC67F9C}" type="presOf" srcId="{27596CF7-7857-458A-8106-B00B344BCFAC}" destId="{A8C084D3-2CE1-4E3C-9E36-0ABD7DC7F1A7}" srcOrd="0" destOrd="0" presId="urn:microsoft.com/office/officeart/2008/layout/AscendingPictureAccentProcess"/>
    <dgm:cxn modelId="{8DCC715F-D9DE-4503-9A7C-00DF29C557C9}" type="presOf" srcId="{59489E77-8C56-4D8A-9D81-5B59F8D6806E}" destId="{DA6CCEA8-DEF3-4804-8704-B9E274B04C4F}" srcOrd="0" destOrd="0" presId="urn:microsoft.com/office/officeart/2008/layout/AscendingPictureAccentProcess"/>
    <dgm:cxn modelId="{2C148057-5F59-450A-820E-14FE2B55E584}" srcId="{9438FA93-C31E-4A78-A341-FD71DDC2D084}" destId="{4EA06610-4F6C-485C-8A6E-A60F19D21E8C}" srcOrd="1" destOrd="0" parTransId="{DECB481D-71B9-42A2-8400-40A044634DC8}" sibTransId="{1D50E012-6FAA-42DC-B024-61AEA0012310}"/>
    <dgm:cxn modelId="{26FD4AF9-1752-4FE7-8491-71BEF9D2D6C8}" type="presOf" srcId="{1D50E012-6FAA-42DC-B024-61AEA0012310}" destId="{2BC50487-63EF-4024-8C05-C4A9FD4EF85D}" srcOrd="0" destOrd="0" presId="urn:microsoft.com/office/officeart/2008/layout/AscendingPictureAccentProcess"/>
    <dgm:cxn modelId="{6156D19B-7079-4C70-900B-3069495A0401}" type="presOf" srcId="{4EA06610-4F6C-485C-8A6E-A60F19D21E8C}" destId="{ECC71A08-ABD3-43C6-939D-4984D5D709FB}" srcOrd="0" destOrd="0" presId="urn:microsoft.com/office/officeart/2008/layout/AscendingPictureAccentProcess"/>
    <dgm:cxn modelId="{3D269CC0-1EF0-44DB-86C7-0DB3C639E1E6}" type="presParOf" srcId="{5982D5D2-9245-4A4F-8F81-DEB5A349F88B}" destId="{E4565B2E-CEF5-46E2-B4B6-AE2546573D80}" srcOrd="0" destOrd="0" presId="urn:microsoft.com/office/officeart/2008/layout/AscendingPictureAccentProcess"/>
    <dgm:cxn modelId="{9E2348C1-5442-4FA9-A9E6-591EA2D4631F}" type="presParOf" srcId="{5982D5D2-9245-4A4F-8F81-DEB5A349F88B}" destId="{1222F827-0D23-4E96-AA62-00A4BC988A21}" srcOrd="1" destOrd="0" presId="urn:microsoft.com/office/officeart/2008/layout/AscendingPictureAccentProcess"/>
    <dgm:cxn modelId="{EBBF0FF1-A59C-4989-B520-C70D9F19E256}" type="presParOf" srcId="{5982D5D2-9245-4A4F-8F81-DEB5A349F88B}" destId="{AD2B1665-7CF4-419A-803F-51F0DC694697}" srcOrd="2" destOrd="0" presId="urn:microsoft.com/office/officeart/2008/layout/AscendingPictureAccentProcess"/>
    <dgm:cxn modelId="{B36D688A-AE25-45D1-8B65-78979D0EE184}" type="presParOf" srcId="{5982D5D2-9245-4A4F-8F81-DEB5A349F88B}" destId="{28AD0EE1-C6DB-4BE4-8E09-4540908D97BB}" srcOrd="3" destOrd="0" presId="urn:microsoft.com/office/officeart/2008/layout/AscendingPictureAccentProcess"/>
    <dgm:cxn modelId="{08210C34-900D-4C51-B303-F1F798D3C98A}" type="presParOf" srcId="{5982D5D2-9245-4A4F-8F81-DEB5A349F88B}" destId="{14016DC2-FBFC-4110-870F-9587FCEBCABC}" srcOrd="4" destOrd="0" presId="urn:microsoft.com/office/officeart/2008/layout/AscendingPictureAccentProcess"/>
    <dgm:cxn modelId="{E2EA9FB0-556A-4D6E-AFEA-25704D596E06}" type="presParOf" srcId="{5982D5D2-9245-4A4F-8F81-DEB5A349F88B}" destId="{A7FCE0EE-FDD1-45DE-950E-838DF03D875A}" srcOrd="5" destOrd="0" presId="urn:microsoft.com/office/officeart/2008/layout/AscendingPictureAccentProcess"/>
    <dgm:cxn modelId="{42068EE0-C059-4777-8ADD-4556931062AF}" type="presParOf" srcId="{5982D5D2-9245-4A4F-8F81-DEB5A349F88B}" destId="{47D39F17-2784-4CBF-8D33-D80E5227D27F}" srcOrd="6" destOrd="0" presId="urn:microsoft.com/office/officeart/2008/layout/AscendingPictureAccentProcess"/>
    <dgm:cxn modelId="{0E921D3D-FB29-4DF4-8458-BBCB59883C16}" type="presParOf" srcId="{5982D5D2-9245-4A4F-8F81-DEB5A349F88B}" destId="{3EFA4092-47B4-4481-91C8-DAD123D2D9F6}" srcOrd="7" destOrd="0" presId="urn:microsoft.com/office/officeart/2008/layout/AscendingPictureAccentProcess"/>
    <dgm:cxn modelId="{D52FB100-B48D-4386-BC3E-EFE99A968EAE}" type="presParOf" srcId="{5982D5D2-9245-4A4F-8F81-DEB5A349F88B}" destId="{81705ECD-A00C-4C3F-A2EF-2FA03E6E4AD9}" srcOrd="8" destOrd="0" presId="urn:microsoft.com/office/officeart/2008/layout/AscendingPictureAccentProcess"/>
    <dgm:cxn modelId="{8F5C9627-3021-4E2B-AA1E-E941678CDA93}" type="presParOf" srcId="{5982D5D2-9245-4A4F-8F81-DEB5A349F88B}" destId="{FD37E396-A857-463A-B714-9E32BEF0627B}" srcOrd="9" destOrd="0" presId="urn:microsoft.com/office/officeart/2008/layout/AscendingPictureAccentProcess"/>
    <dgm:cxn modelId="{1EB58824-E382-417C-AED7-58D1EB097182}" type="presParOf" srcId="{5982D5D2-9245-4A4F-8F81-DEB5A349F88B}" destId="{DA6CCEA8-DEF3-4804-8704-B9E274B04C4F}" srcOrd="10" destOrd="0" presId="urn:microsoft.com/office/officeart/2008/layout/AscendingPictureAccentProcess"/>
    <dgm:cxn modelId="{488E2331-19E9-4025-AA6F-B330022D657B}" type="presParOf" srcId="{5982D5D2-9245-4A4F-8F81-DEB5A349F88B}" destId="{1D64E68E-B767-4433-84D5-3ADAB36C5DDF}" srcOrd="11" destOrd="0" presId="urn:microsoft.com/office/officeart/2008/layout/AscendingPictureAccentProcess"/>
    <dgm:cxn modelId="{E7F98AEA-FCA6-41A0-8E30-EA9DF837CFB4}" type="presParOf" srcId="{1D64E68E-B767-4433-84D5-3ADAB36C5DDF}" destId="{A8C084D3-2CE1-4E3C-9E36-0ABD7DC7F1A7}" srcOrd="0" destOrd="0" presId="urn:microsoft.com/office/officeart/2008/layout/AscendingPictureAccentProcess"/>
    <dgm:cxn modelId="{6524F930-C855-4116-AD55-33B90AA2BD85}" type="presParOf" srcId="{5982D5D2-9245-4A4F-8F81-DEB5A349F88B}" destId="{ECC71A08-ABD3-43C6-939D-4984D5D709FB}" srcOrd="12" destOrd="0" presId="urn:microsoft.com/office/officeart/2008/layout/AscendingPictureAccentProcess"/>
    <dgm:cxn modelId="{78B83CC3-3021-4F03-848D-EAFE9F824DAE}" type="presParOf" srcId="{5982D5D2-9245-4A4F-8F81-DEB5A349F88B}" destId="{775BA5F1-AF80-4048-8B75-1E7B6AC76FEC}" srcOrd="13" destOrd="0" presId="urn:microsoft.com/office/officeart/2008/layout/AscendingPictureAccentProcess"/>
    <dgm:cxn modelId="{C1E8AE27-76F6-4EC9-9934-099B02CBE3E3}" type="presParOf" srcId="{775BA5F1-AF80-4048-8B75-1E7B6AC76FEC}" destId="{2BC50487-63EF-4024-8C05-C4A9FD4EF85D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64466E-7E6E-44A2-9E01-BF7615EAC297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27FB6B16-F76A-4A6C-AA24-9116609EED37}">
      <dgm:prSet phldrT="[Text]"/>
      <dgm:spPr/>
      <dgm:t>
        <a:bodyPr/>
        <a:lstStyle/>
        <a:p>
          <a:r>
            <a:rPr lang="es-EC" dirty="0"/>
            <a:t>Lo individual</a:t>
          </a:r>
        </a:p>
      </dgm:t>
    </dgm:pt>
    <dgm:pt modelId="{62938A89-C9EF-4A57-A16D-DAD12049138A}" type="parTrans" cxnId="{00F54913-E8E6-44C4-A681-BB5CB0452322}">
      <dgm:prSet/>
      <dgm:spPr/>
      <dgm:t>
        <a:bodyPr/>
        <a:lstStyle/>
        <a:p>
          <a:endParaRPr lang="es-EC"/>
        </a:p>
      </dgm:t>
    </dgm:pt>
    <dgm:pt modelId="{A41DC992-EA96-45E8-B40D-C2AC5A896BB3}" type="sibTrans" cxnId="{00F54913-E8E6-44C4-A681-BB5CB0452322}">
      <dgm:prSet/>
      <dgm:spPr/>
      <dgm:t>
        <a:bodyPr/>
        <a:lstStyle/>
        <a:p>
          <a:endParaRPr lang="es-EC"/>
        </a:p>
      </dgm:t>
    </dgm:pt>
    <dgm:pt modelId="{5F28FB3A-B983-4A5F-9C4C-1FB234F23F20}">
      <dgm:prSet phldrT="[Text]"/>
      <dgm:spPr/>
      <dgm:t>
        <a:bodyPr/>
        <a:lstStyle/>
        <a:p>
          <a:r>
            <a:rPr lang="es-EC" dirty="0"/>
            <a:t>Lo Colectivo</a:t>
          </a:r>
        </a:p>
      </dgm:t>
    </dgm:pt>
    <dgm:pt modelId="{DA68879A-BD6B-4195-B797-1C45230836BF}" type="parTrans" cxnId="{E5DE4441-3C2C-489D-B2F4-4E045FD7E95C}">
      <dgm:prSet/>
      <dgm:spPr/>
      <dgm:t>
        <a:bodyPr/>
        <a:lstStyle/>
        <a:p>
          <a:endParaRPr lang="es-EC"/>
        </a:p>
      </dgm:t>
    </dgm:pt>
    <dgm:pt modelId="{7704D525-AC83-4992-95AD-D0029086D92C}" type="sibTrans" cxnId="{E5DE4441-3C2C-489D-B2F4-4E045FD7E95C}">
      <dgm:prSet/>
      <dgm:spPr/>
      <dgm:t>
        <a:bodyPr/>
        <a:lstStyle/>
        <a:p>
          <a:endParaRPr lang="es-EC"/>
        </a:p>
      </dgm:t>
    </dgm:pt>
    <dgm:pt modelId="{20F23E84-203F-4AD9-9BA9-35339C76B25A}" type="pres">
      <dgm:prSet presAssocID="{7864466E-7E6E-44A2-9E01-BF7615EAC297}" presName="compositeShape" presStyleCnt="0">
        <dgm:presLayoutVars>
          <dgm:chMax val="7"/>
          <dgm:dir/>
          <dgm:resizeHandles val="exact"/>
        </dgm:presLayoutVars>
      </dgm:prSet>
      <dgm:spPr/>
    </dgm:pt>
    <dgm:pt modelId="{125EF041-BD46-4582-B7EB-944D16A2AA7A}" type="pres">
      <dgm:prSet presAssocID="{27FB6B16-F76A-4A6C-AA24-9116609EED37}" presName="circ1" presStyleLbl="vennNode1" presStyleIdx="0" presStyleCnt="2"/>
      <dgm:spPr/>
      <dgm:t>
        <a:bodyPr/>
        <a:lstStyle/>
        <a:p>
          <a:endParaRPr lang="es-ES"/>
        </a:p>
      </dgm:t>
    </dgm:pt>
    <dgm:pt modelId="{E57D8F8A-B3B0-485A-8EE2-AA287AD43FC0}" type="pres">
      <dgm:prSet presAssocID="{27FB6B16-F76A-4A6C-AA24-9116609EED3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0E1867-E881-49D4-8FC6-47B5440D26F8}" type="pres">
      <dgm:prSet presAssocID="{5F28FB3A-B983-4A5F-9C4C-1FB234F23F20}" presName="circ2" presStyleLbl="vennNode1" presStyleIdx="1" presStyleCnt="2" custLinFactNeighborX="1340" custLinFactNeighborY="-1876"/>
      <dgm:spPr/>
      <dgm:t>
        <a:bodyPr/>
        <a:lstStyle/>
        <a:p>
          <a:endParaRPr lang="es-ES"/>
        </a:p>
      </dgm:t>
    </dgm:pt>
    <dgm:pt modelId="{EA5B859D-2226-4B17-89F6-27BB3A6A77B9}" type="pres">
      <dgm:prSet presAssocID="{5F28FB3A-B983-4A5F-9C4C-1FB234F23F2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0F54913-E8E6-44C4-A681-BB5CB0452322}" srcId="{7864466E-7E6E-44A2-9E01-BF7615EAC297}" destId="{27FB6B16-F76A-4A6C-AA24-9116609EED37}" srcOrd="0" destOrd="0" parTransId="{62938A89-C9EF-4A57-A16D-DAD12049138A}" sibTransId="{A41DC992-EA96-45E8-B40D-C2AC5A896BB3}"/>
    <dgm:cxn modelId="{BCF833C4-09D4-4522-ACAE-C864CEC45AC8}" type="presOf" srcId="{27FB6B16-F76A-4A6C-AA24-9116609EED37}" destId="{E57D8F8A-B3B0-485A-8EE2-AA287AD43FC0}" srcOrd="1" destOrd="0" presId="urn:microsoft.com/office/officeart/2005/8/layout/venn1"/>
    <dgm:cxn modelId="{31D78D12-A0D7-4B27-A909-9E0058C2D420}" type="presOf" srcId="{5F28FB3A-B983-4A5F-9C4C-1FB234F23F20}" destId="{EA5B859D-2226-4B17-89F6-27BB3A6A77B9}" srcOrd="1" destOrd="0" presId="urn:microsoft.com/office/officeart/2005/8/layout/venn1"/>
    <dgm:cxn modelId="{E5DE4441-3C2C-489D-B2F4-4E045FD7E95C}" srcId="{7864466E-7E6E-44A2-9E01-BF7615EAC297}" destId="{5F28FB3A-B983-4A5F-9C4C-1FB234F23F20}" srcOrd="1" destOrd="0" parTransId="{DA68879A-BD6B-4195-B797-1C45230836BF}" sibTransId="{7704D525-AC83-4992-95AD-D0029086D92C}"/>
    <dgm:cxn modelId="{C3339746-A7AD-41D1-8CFF-DB04641586AA}" type="presOf" srcId="{7864466E-7E6E-44A2-9E01-BF7615EAC297}" destId="{20F23E84-203F-4AD9-9BA9-35339C76B25A}" srcOrd="0" destOrd="0" presId="urn:microsoft.com/office/officeart/2005/8/layout/venn1"/>
    <dgm:cxn modelId="{4E134032-06E4-4D9B-9C79-AE67846D5A80}" type="presOf" srcId="{27FB6B16-F76A-4A6C-AA24-9116609EED37}" destId="{125EF041-BD46-4582-B7EB-944D16A2AA7A}" srcOrd="0" destOrd="0" presId="urn:microsoft.com/office/officeart/2005/8/layout/venn1"/>
    <dgm:cxn modelId="{1D5B7DE9-6A22-4A20-9260-DC8855EAE630}" type="presOf" srcId="{5F28FB3A-B983-4A5F-9C4C-1FB234F23F20}" destId="{6E0E1867-E881-49D4-8FC6-47B5440D26F8}" srcOrd="0" destOrd="0" presId="urn:microsoft.com/office/officeart/2005/8/layout/venn1"/>
    <dgm:cxn modelId="{1A686640-43F8-421B-94A5-717D086E2F9A}" type="presParOf" srcId="{20F23E84-203F-4AD9-9BA9-35339C76B25A}" destId="{125EF041-BD46-4582-B7EB-944D16A2AA7A}" srcOrd="0" destOrd="0" presId="urn:microsoft.com/office/officeart/2005/8/layout/venn1"/>
    <dgm:cxn modelId="{150ABF4F-6019-439E-9D0E-4E03E7B1AF62}" type="presParOf" srcId="{20F23E84-203F-4AD9-9BA9-35339C76B25A}" destId="{E57D8F8A-B3B0-485A-8EE2-AA287AD43FC0}" srcOrd="1" destOrd="0" presId="urn:microsoft.com/office/officeart/2005/8/layout/venn1"/>
    <dgm:cxn modelId="{DFF26B0F-F271-4729-9321-B381AB883BDC}" type="presParOf" srcId="{20F23E84-203F-4AD9-9BA9-35339C76B25A}" destId="{6E0E1867-E881-49D4-8FC6-47B5440D26F8}" srcOrd="2" destOrd="0" presId="urn:microsoft.com/office/officeart/2005/8/layout/venn1"/>
    <dgm:cxn modelId="{9D25F61A-C693-4338-B028-7B55FE4BE26D}" type="presParOf" srcId="{20F23E84-203F-4AD9-9BA9-35339C76B25A}" destId="{EA5B859D-2226-4B17-89F6-27BB3A6A77B9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DD8BE16-8890-4C9F-B8AE-1D116500D38C}" type="doc">
      <dgm:prSet loTypeId="urn:microsoft.com/office/officeart/2005/8/layout/hProcess3" loCatId="process" qsTypeId="urn:microsoft.com/office/officeart/2005/8/quickstyle/simple1" qsCatId="simple" csTypeId="urn:microsoft.com/office/officeart/2005/8/colors/accent2_1" csCatId="accent2" phldr="1"/>
      <dgm:spPr/>
    </dgm:pt>
    <dgm:pt modelId="{8634981A-465A-4420-B867-BBC683AA5629}">
      <dgm:prSet phldrT="[Text]"/>
      <dgm:spPr/>
      <dgm:t>
        <a:bodyPr/>
        <a:lstStyle/>
        <a:p>
          <a:r>
            <a:rPr lang="es-EC" dirty="0"/>
            <a:t>Mas que cualidades</a:t>
          </a:r>
        </a:p>
      </dgm:t>
    </dgm:pt>
    <dgm:pt modelId="{0B767791-7267-4F28-801B-FF7ECD8E9AC6}" type="parTrans" cxnId="{2FFC1630-979E-4A19-B103-B82D911B7760}">
      <dgm:prSet/>
      <dgm:spPr/>
      <dgm:t>
        <a:bodyPr/>
        <a:lstStyle/>
        <a:p>
          <a:endParaRPr lang="es-EC"/>
        </a:p>
      </dgm:t>
    </dgm:pt>
    <dgm:pt modelId="{67B8A5EC-2586-47D3-80B7-407B31B3AFFE}" type="sibTrans" cxnId="{2FFC1630-979E-4A19-B103-B82D911B7760}">
      <dgm:prSet/>
      <dgm:spPr/>
      <dgm:t>
        <a:bodyPr/>
        <a:lstStyle/>
        <a:p>
          <a:endParaRPr lang="es-EC"/>
        </a:p>
      </dgm:t>
    </dgm:pt>
    <dgm:pt modelId="{705FA8FE-B4B3-4839-A75C-9C024A1A2C78}">
      <dgm:prSet phldrT="[Text]"/>
      <dgm:spPr/>
      <dgm:t>
        <a:bodyPr/>
        <a:lstStyle/>
        <a:p>
          <a:r>
            <a:rPr lang="es-EC" dirty="0"/>
            <a:t>Liderar es…</a:t>
          </a:r>
        </a:p>
      </dgm:t>
    </dgm:pt>
    <dgm:pt modelId="{89F07993-0D8E-47DD-9278-2A1FF9476205}" type="parTrans" cxnId="{49847466-7E7D-4718-954B-5DADEC7B528D}">
      <dgm:prSet/>
      <dgm:spPr/>
      <dgm:t>
        <a:bodyPr/>
        <a:lstStyle/>
        <a:p>
          <a:endParaRPr lang="es-EC"/>
        </a:p>
      </dgm:t>
    </dgm:pt>
    <dgm:pt modelId="{6B35F788-D5DF-4D2E-93CB-0E27C8328938}" type="sibTrans" cxnId="{49847466-7E7D-4718-954B-5DADEC7B528D}">
      <dgm:prSet/>
      <dgm:spPr/>
      <dgm:t>
        <a:bodyPr/>
        <a:lstStyle/>
        <a:p>
          <a:endParaRPr lang="es-EC"/>
        </a:p>
      </dgm:t>
    </dgm:pt>
    <dgm:pt modelId="{2BD4E1E8-23D3-4048-884B-D96C5153256C}">
      <dgm:prSet phldrT="[Text]"/>
      <dgm:spPr/>
      <dgm:t>
        <a:bodyPr/>
        <a:lstStyle/>
        <a:p>
          <a:r>
            <a:rPr lang="es-EC" dirty="0"/>
            <a:t>Una acción</a:t>
          </a:r>
        </a:p>
      </dgm:t>
    </dgm:pt>
    <dgm:pt modelId="{205FFC56-6A51-4359-A34A-0115AC3DBC79}" type="parTrans" cxnId="{A0BD4779-1FDF-4487-9D99-73292E5416D2}">
      <dgm:prSet/>
      <dgm:spPr/>
      <dgm:t>
        <a:bodyPr/>
        <a:lstStyle/>
        <a:p>
          <a:endParaRPr lang="es-EC"/>
        </a:p>
      </dgm:t>
    </dgm:pt>
    <dgm:pt modelId="{182FE25A-EDFA-4E67-B0AA-EC0E1B14189D}" type="sibTrans" cxnId="{A0BD4779-1FDF-4487-9D99-73292E5416D2}">
      <dgm:prSet/>
      <dgm:spPr/>
      <dgm:t>
        <a:bodyPr/>
        <a:lstStyle/>
        <a:p>
          <a:endParaRPr lang="es-EC"/>
        </a:p>
      </dgm:t>
    </dgm:pt>
    <dgm:pt modelId="{24FB8641-A968-400D-9D50-6F169957C29E}" type="pres">
      <dgm:prSet presAssocID="{2DD8BE16-8890-4C9F-B8AE-1D116500D38C}" presName="Name0" presStyleCnt="0">
        <dgm:presLayoutVars>
          <dgm:dir/>
          <dgm:animLvl val="lvl"/>
          <dgm:resizeHandles val="exact"/>
        </dgm:presLayoutVars>
      </dgm:prSet>
      <dgm:spPr/>
    </dgm:pt>
    <dgm:pt modelId="{1EDA9367-6802-4E6C-9E94-65BAFC897415}" type="pres">
      <dgm:prSet presAssocID="{2DD8BE16-8890-4C9F-B8AE-1D116500D38C}" presName="dummy" presStyleCnt="0"/>
      <dgm:spPr/>
    </dgm:pt>
    <dgm:pt modelId="{BC9C4D68-0EC5-4CF6-8457-B8E617B17C9F}" type="pres">
      <dgm:prSet presAssocID="{2DD8BE16-8890-4C9F-B8AE-1D116500D38C}" presName="linH" presStyleCnt="0"/>
      <dgm:spPr/>
    </dgm:pt>
    <dgm:pt modelId="{9E6B5380-1EC0-4B8F-9D29-EEE0663CEB0C}" type="pres">
      <dgm:prSet presAssocID="{2DD8BE16-8890-4C9F-B8AE-1D116500D38C}" presName="padding1" presStyleCnt="0"/>
      <dgm:spPr/>
    </dgm:pt>
    <dgm:pt modelId="{150E3A58-86F7-434B-92A1-94FD38F01071}" type="pres">
      <dgm:prSet presAssocID="{8634981A-465A-4420-B867-BBC683AA5629}" presName="linV" presStyleCnt="0"/>
      <dgm:spPr/>
    </dgm:pt>
    <dgm:pt modelId="{415454B7-116A-4B14-9D79-242CA46AC30C}" type="pres">
      <dgm:prSet presAssocID="{8634981A-465A-4420-B867-BBC683AA5629}" presName="spVertical1" presStyleCnt="0"/>
      <dgm:spPr/>
    </dgm:pt>
    <dgm:pt modelId="{267AE98E-DFE3-42F6-8293-CB35899A098B}" type="pres">
      <dgm:prSet presAssocID="{8634981A-465A-4420-B867-BBC683AA5629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7632E3-1FF4-46F2-954F-F382390D0E61}" type="pres">
      <dgm:prSet presAssocID="{8634981A-465A-4420-B867-BBC683AA5629}" presName="spVertical2" presStyleCnt="0"/>
      <dgm:spPr/>
    </dgm:pt>
    <dgm:pt modelId="{2392D533-2FB1-4062-A778-1CB3BF440B2B}" type="pres">
      <dgm:prSet presAssocID="{8634981A-465A-4420-B867-BBC683AA5629}" presName="spVertical3" presStyleCnt="0"/>
      <dgm:spPr/>
    </dgm:pt>
    <dgm:pt modelId="{3B79061A-5A17-498D-AD09-EE3C63E7BC76}" type="pres">
      <dgm:prSet presAssocID="{67B8A5EC-2586-47D3-80B7-407B31B3AFFE}" presName="space" presStyleCnt="0"/>
      <dgm:spPr/>
    </dgm:pt>
    <dgm:pt modelId="{86A05ED7-0B90-4689-8A45-E88F1C88BF3A}" type="pres">
      <dgm:prSet presAssocID="{705FA8FE-B4B3-4839-A75C-9C024A1A2C78}" presName="linV" presStyleCnt="0"/>
      <dgm:spPr/>
    </dgm:pt>
    <dgm:pt modelId="{1141B9B4-F7D2-4F48-8E09-35CD54AC2493}" type="pres">
      <dgm:prSet presAssocID="{705FA8FE-B4B3-4839-A75C-9C024A1A2C78}" presName="spVertical1" presStyleCnt="0"/>
      <dgm:spPr/>
    </dgm:pt>
    <dgm:pt modelId="{CF503F91-DDAB-4771-9AB6-7518E8E225DE}" type="pres">
      <dgm:prSet presAssocID="{705FA8FE-B4B3-4839-A75C-9C024A1A2C78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A1711B-B7FE-4388-A7CB-26660D366953}" type="pres">
      <dgm:prSet presAssocID="{705FA8FE-B4B3-4839-A75C-9C024A1A2C78}" presName="spVertical2" presStyleCnt="0"/>
      <dgm:spPr/>
    </dgm:pt>
    <dgm:pt modelId="{2A1AF9A5-B591-4700-9390-CC4E2F799BF1}" type="pres">
      <dgm:prSet presAssocID="{705FA8FE-B4B3-4839-A75C-9C024A1A2C78}" presName="spVertical3" presStyleCnt="0"/>
      <dgm:spPr/>
    </dgm:pt>
    <dgm:pt modelId="{F85C13AE-B04F-46CD-879F-70D400C0B570}" type="pres">
      <dgm:prSet presAssocID="{6B35F788-D5DF-4D2E-93CB-0E27C8328938}" presName="space" presStyleCnt="0"/>
      <dgm:spPr/>
    </dgm:pt>
    <dgm:pt modelId="{F63F249B-D4F8-4184-BECB-F06979497A8C}" type="pres">
      <dgm:prSet presAssocID="{2BD4E1E8-23D3-4048-884B-D96C5153256C}" presName="linV" presStyleCnt="0"/>
      <dgm:spPr/>
    </dgm:pt>
    <dgm:pt modelId="{3E50B6FD-11D0-4DCE-9A80-AAB24F367DBD}" type="pres">
      <dgm:prSet presAssocID="{2BD4E1E8-23D3-4048-884B-D96C5153256C}" presName="spVertical1" presStyleCnt="0"/>
      <dgm:spPr/>
    </dgm:pt>
    <dgm:pt modelId="{9BD92D32-4F98-4893-8166-B8BE64453BFE}" type="pres">
      <dgm:prSet presAssocID="{2BD4E1E8-23D3-4048-884B-D96C5153256C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88DB91-8E31-487E-B7BD-6F6D3C56CDE7}" type="pres">
      <dgm:prSet presAssocID="{2BD4E1E8-23D3-4048-884B-D96C5153256C}" presName="spVertical2" presStyleCnt="0"/>
      <dgm:spPr/>
    </dgm:pt>
    <dgm:pt modelId="{68DB1844-61B2-477D-9B29-4B4E5C8B1623}" type="pres">
      <dgm:prSet presAssocID="{2BD4E1E8-23D3-4048-884B-D96C5153256C}" presName="spVertical3" presStyleCnt="0"/>
      <dgm:spPr/>
    </dgm:pt>
    <dgm:pt modelId="{62724435-EF95-4A18-B9DB-27339C274985}" type="pres">
      <dgm:prSet presAssocID="{2DD8BE16-8890-4C9F-B8AE-1D116500D38C}" presName="padding2" presStyleCnt="0"/>
      <dgm:spPr/>
    </dgm:pt>
    <dgm:pt modelId="{18C2F9DE-CD2B-4851-9466-AFEF7B846CED}" type="pres">
      <dgm:prSet presAssocID="{2DD8BE16-8890-4C9F-B8AE-1D116500D38C}" presName="negArrow" presStyleCnt="0"/>
      <dgm:spPr/>
    </dgm:pt>
    <dgm:pt modelId="{252353F1-31AA-411D-BA0C-5383E42D290F}" type="pres">
      <dgm:prSet presAssocID="{2DD8BE16-8890-4C9F-B8AE-1D116500D38C}" presName="backgroundArrow" presStyleLbl="node1" presStyleIdx="0" presStyleCnt="1" custLinFactNeighborX="-1937" custLinFactNeighborY="-45167"/>
      <dgm:spPr/>
    </dgm:pt>
  </dgm:ptLst>
  <dgm:cxnLst>
    <dgm:cxn modelId="{81B8D451-B21E-4993-94A9-B9D3596BEC15}" type="presOf" srcId="{8634981A-465A-4420-B867-BBC683AA5629}" destId="{267AE98E-DFE3-42F6-8293-CB35899A098B}" srcOrd="0" destOrd="0" presId="urn:microsoft.com/office/officeart/2005/8/layout/hProcess3"/>
    <dgm:cxn modelId="{A0BD4779-1FDF-4487-9D99-73292E5416D2}" srcId="{2DD8BE16-8890-4C9F-B8AE-1D116500D38C}" destId="{2BD4E1E8-23D3-4048-884B-D96C5153256C}" srcOrd="2" destOrd="0" parTransId="{205FFC56-6A51-4359-A34A-0115AC3DBC79}" sibTransId="{182FE25A-EDFA-4E67-B0AA-EC0E1B14189D}"/>
    <dgm:cxn modelId="{06E6A09E-9014-4CB0-ABE0-645B3C5ADFF9}" type="presOf" srcId="{705FA8FE-B4B3-4839-A75C-9C024A1A2C78}" destId="{CF503F91-DDAB-4771-9AB6-7518E8E225DE}" srcOrd="0" destOrd="0" presId="urn:microsoft.com/office/officeart/2005/8/layout/hProcess3"/>
    <dgm:cxn modelId="{92C608A2-638D-4E11-B35E-DA845171440D}" type="presOf" srcId="{2DD8BE16-8890-4C9F-B8AE-1D116500D38C}" destId="{24FB8641-A968-400D-9D50-6F169957C29E}" srcOrd="0" destOrd="0" presId="urn:microsoft.com/office/officeart/2005/8/layout/hProcess3"/>
    <dgm:cxn modelId="{49847466-7E7D-4718-954B-5DADEC7B528D}" srcId="{2DD8BE16-8890-4C9F-B8AE-1D116500D38C}" destId="{705FA8FE-B4B3-4839-A75C-9C024A1A2C78}" srcOrd="1" destOrd="0" parTransId="{89F07993-0D8E-47DD-9278-2A1FF9476205}" sibTransId="{6B35F788-D5DF-4D2E-93CB-0E27C8328938}"/>
    <dgm:cxn modelId="{06731485-ED33-4E42-8E5E-47AF8596C56A}" type="presOf" srcId="{2BD4E1E8-23D3-4048-884B-D96C5153256C}" destId="{9BD92D32-4F98-4893-8166-B8BE64453BFE}" srcOrd="0" destOrd="0" presId="urn:microsoft.com/office/officeart/2005/8/layout/hProcess3"/>
    <dgm:cxn modelId="{2FFC1630-979E-4A19-B103-B82D911B7760}" srcId="{2DD8BE16-8890-4C9F-B8AE-1D116500D38C}" destId="{8634981A-465A-4420-B867-BBC683AA5629}" srcOrd="0" destOrd="0" parTransId="{0B767791-7267-4F28-801B-FF7ECD8E9AC6}" sibTransId="{67B8A5EC-2586-47D3-80B7-407B31B3AFFE}"/>
    <dgm:cxn modelId="{B7C66106-064F-45E2-8009-40199D92175B}" type="presParOf" srcId="{24FB8641-A968-400D-9D50-6F169957C29E}" destId="{1EDA9367-6802-4E6C-9E94-65BAFC897415}" srcOrd="0" destOrd="0" presId="urn:microsoft.com/office/officeart/2005/8/layout/hProcess3"/>
    <dgm:cxn modelId="{82D258DB-5DF8-4B5C-9B71-D54E5D2CB79F}" type="presParOf" srcId="{24FB8641-A968-400D-9D50-6F169957C29E}" destId="{BC9C4D68-0EC5-4CF6-8457-B8E617B17C9F}" srcOrd="1" destOrd="0" presId="urn:microsoft.com/office/officeart/2005/8/layout/hProcess3"/>
    <dgm:cxn modelId="{DCEC7E95-0253-46C5-9180-C678B546E5AD}" type="presParOf" srcId="{BC9C4D68-0EC5-4CF6-8457-B8E617B17C9F}" destId="{9E6B5380-1EC0-4B8F-9D29-EEE0663CEB0C}" srcOrd="0" destOrd="0" presId="urn:microsoft.com/office/officeart/2005/8/layout/hProcess3"/>
    <dgm:cxn modelId="{C77110EA-6503-450F-949B-2A94163E8B8C}" type="presParOf" srcId="{BC9C4D68-0EC5-4CF6-8457-B8E617B17C9F}" destId="{150E3A58-86F7-434B-92A1-94FD38F01071}" srcOrd="1" destOrd="0" presId="urn:microsoft.com/office/officeart/2005/8/layout/hProcess3"/>
    <dgm:cxn modelId="{9EB010CE-9000-4312-A6E9-95ABA8F8F973}" type="presParOf" srcId="{150E3A58-86F7-434B-92A1-94FD38F01071}" destId="{415454B7-116A-4B14-9D79-242CA46AC30C}" srcOrd="0" destOrd="0" presId="urn:microsoft.com/office/officeart/2005/8/layout/hProcess3"/>
    <dgm:cxn modelId="{BAA55D19-9CB9-411D-A954-AF00BB5826EC}" type="presParOf" srcId="{150E3A58-86F7-434B-92A1-94FD38F01071}" destId="{267AE98E-DFE3-42F6-8293-CB35899A098B}" srcOrd="1" destOrd="0" presId="urn:microsoft.com/office/officeart/2005/8/layout/hProcess3"/>
    <dgm:cxn modelId="{BF272430-7115-4993-8CE6-9B60669CF209}" type="presParOf" srcId="{150E3A58-86F7-434B-92A1-94FD38F01071}" destId="{257632E3-1FF4-46F2-954F-F382390D0E61}" srcOrd="2" destOrd="0" presId="urn:microsoft.com/office/officeart/2005/8/layout/hProcess3"/>
    <dgm:cxn modelId="{977E0549-F891-4A4E-8DDE-6190EE392D5E}" type="presParOf" srcId="{150E3A58-86F7-434B-92A1-94FD38F01071}" destId="{2392D533-2FB1-4062-A778-1CB3BF440B2B}" srcOrd="3" destOrd="0" presId="urn:microsoft.com/office/officeart/2005/8/layout/hProcess3"/>
    <dgm:cxn modelId="{49162B1E-9B79-48AA-B539-6142811EAA39}" type="presParOf" srcId="{BC9C4D68-0EC5-4CF6-8457-B8E617B17C9F}" destId="{3B79061A-5A17-498D-AD09-EE3C63E7BC76}" srcOrd="2" destOrd="0" presId="urn:microsoft.com/office/officeart/2005/8/layout/hProcess3"/>
    <dgm:cxn modelId="{EECFD597-356B-4D7B-8F78-0559F3AC577E}" type="presParOf" srcId="{BC9C4D68-0EC5-4CF6-8457-B8E617B17C9F}" destId="{86A05ED7-0B90-4689-8A45-E88F1C88BF3A}" srcOrd="3" destOrd="0" presId="urn:microsoft.com/office/officeart/2005/8/layout/hProcess3"/>
    <dgm:cxn modelId="{96E7B989-E781-4D78-AB99-DD700478DA1A}" type="presParOf" srcId="{86A05ED7-0B90-4689-8A45-E88F1C88BF3A}" destId="{1141B9B4-F7D2-4F48-8E09-35CD54AC2493}" srcOrd="0" destOrd="0" presId="urn:microsoft.com/office/officeart/2005/8/layout/hProcess3"/>
    <dgm:cxn modelId="{B2A232D9-8E63-4694-A976-194A7F9BCC7A}" type="presParOf" srcId="{86A05ED7-0B90-4689-8A45-E88F1C88BF3A}" destId="{CF503F91-DDAB-4771-9AB6-7518E8E225DE}" srcOrd="1" destOrd="0" presId="urn:microsoft.com/office/officeart/2005/8/layout/hProcess3"/>
    <dgm:cxn modelId="{5E128471-032F-4B70-999A-B701032B2130}" type="presParOf" srcId="{86A05ED7-0B90-4689-8A45-E88F1C88BF3A}" destId="{F0A1711B-B7FE-4388-A7CB-26660D366953}" srcOrd="2" destOrd="0" presId="urn:microsoft.com/office/officeart/2005/8/layout/hProcess3"/>
    <dgm:cxn modelId="{1EB686B7-BB88-41EC-8346-7C655951DF43}" type="presParOf" srcId="{86A05ED7-0B90-4689-8A45-E88F1C88BF3A}" destId="{2A1AF9A5-B591-4700-9390-CC4E2F799BF1}" srcOrd="3" destOrd="0" presId="urn:microsoft.com/office/officeart/2005/8/layout/hProcess3"/>
    <dgm:cxn modelId="{3AFB025D-2F6B-4D14-9C86-13E0E981D192}" type="presParOf" srcId="{BC9C4D68-0EC5-4CF6-8457-B8E617B17C9F}" destId="{F85C13AE-B04F-46CD-879F-70D400C0B570}" srcOrd="4" destOrd="0" presId="urn:microsoft.com/office/officeart/2005/8/layout/hProcess3"/>
    <dgm:cxn modelId="{7BA1230E-C2E5-4A81-BC5D-49A4A2FD24E2}" type="presParOf" srcId="{BC9C4D68-0EC5-4CF6-8457-B8E617B17C9F}" destId="{F63F249B-D4F8-4184-BECB-F06979497A8C}" srcOrd="5" destOrd="0" presId="urn:microsoft.com/office/officeart/2005/8/layout/hProcess3"/>
    <dgm:cxn modelId="{2F603F38-92C3-4299-9B2E-7009B141F0D3}" type="presParOf" srcId="{F63F249B-D4F8-4184-BECB-F06979497A8C}" destId="{3E50B6FD-11D0-4DCE-9A80-AAB24F367DBD}" srcOrd="0" destOrd="0" presId="urn:microsoft.com/office/officeart/2005/8/layout/hProcess3"/>
    <dgm:cxn modelId="{32A74E3F-964D-49DC-9371-DA3CEFE9F970}" type="presParOf" srcId="{F63F249B-D4F8-4184-BECB-F06979497A8C}" destId="{9BD92D32-4F98-4893-8166-B8BE64453BFE}" srcOrd="1" destOrd="0" presId="urn:microsoft.com/office/officeart/2005/8/layout/hProcess3"/>
    <dgm:cxn modelId="{DF02D0A7-1494-4951-9A8E-5051624C94CB}" type="presParOf" srcId="{F63F249B-D4F8-4184-BECB-F06979497A8C}" destId="{4088DB91-8E31-487E-B7BD-6F6D3C56CDE7}" srcOrd="2" destOrd="0" presId="urn:microsoft.com/office/officeart/2005/8/layout/hProcess3"/>
    <dgm:cxn modelId="{DB0605B6-4008-4E01-A728-E9240A707394}" type="presParOf" srcId="{F63F249B-D4F8-4184-BECB-F06979497A8C}" destId="{68DB1844-61B2-477D-9B29-4B4E5C8B1623}" srcOrd="3" destOrd="0" presId="urn:microsoft.com/office/officeart/2005/8/layout/hProcess3"/>
    <dgm:cxn modelId="{F4D4CE7E-DA96-42C1-B992-7BA72FA0B624}" type="presParOf" srcId="{BC9C4D68-0EC5-4CF6-8457-B8E617B17C9F}" destId="{62724435-EF95-4A18-B9DB-27339C274985}" srcOrd="6" destOrd="0" presId="urn:microsoft.com/office/officeart/2005/8/layout/hProcess3"/>
    <dgm:cxn modelId="{4FE73676-2107-4D81-A947-663F4FD64571}" type="presParOf" srcId="{BC9C4D68-0EC5-4CF6-8457-B8E617B17C9F}" destId="{18C2F9DE-CD2B-4851-9466-AFEF7B846CED}" srcOrd="7" destOrd="0" presId="urn:microsoft.com/office/officeart/2005/8/layout/hProcess3"/>
    <dgm:cxn modelId="{6B058F94-C09E-4D11-B6DB-A4073C351845}" type="presParOf" srcId="{BC9C4D68-0EC5-4CF6-8457-B8E617B17C9F}" destId="{252353F1-31AA-411D-BA0C-5383E42D290F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2C00728-D716-441B-A5FA-FF2DA14F2879}" type="doc">
      <dgm:prSet loTypeId="urn:microsoft.com/office/officeart/2008/layout/Lin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352FF207-5ED4-40E9-8A21-916284584473}">
      <dgm:prSet phldrT="[Text]"/>
      <dgm:spPr/>
      <dgm:t>
        <a:bodyPr/>
        <a:lstStyle/>
        <a:p>
          <a:r>
            <a:rPr lang="es-EC" b="1" dirty="0">
              <a:solidFill>
                <a:srgbClr val="0070C0"/>
              </a:solidFill>
            </a:rPr>
            <a:t>Claves para el liderazgo de las mujeres rurales </a:t>
          </a:r>
        </a:p>
      </dgm:t>
    </dgm:pt>
    <dgm:pt modelId="{695D7A5D-A689-4389-A159-D7E67DB5D2BD}" type="parTrans" cxnId="{6DCFF6C2-19A8-4A22-B3DC-6597213A5406}">
      <dgm:prSet/>
      <dgm:spPr/>
      <dgm:t>
        <a:bodyPr/>
        <a:lstStyle/>
        <a:p>
          <a:endParaRPr lang="es-EC"/>
        </a:p>
      </dgm:t>
    </dgm:pt>
    <dgm:pt modelId="{6EBF6C08-E1C6-45D9-A607-644F98CBA654}" type="sibTrans" cxnId="{6DCFF6C2-19A8-4A22-B3DC-6597213A5406}">
      <dgm:prSet/>
      <dgm:spPr/>
      <dgm:t>
        <a:bodyPr/>
        <a:lstStyle/>
        <a:p>
          <a:endParaRPr lang="es-EC"/>
        </a:p>
      </dgm:t>
    </dgm:pt>
    <dgm:pt modelId="{48B90871-8212-4478-B681-7EB288C969D4}">
      <dgm:prSet phldrT="[Text]"/>
      <dgm:spPr/>
      <dgm:t>
        <a:bodyPr/>
        <a:lstStyle/>
        <a:p>
          <a:r>
            <a:rPr lang="es-EC" i="1" dirty="0">
              <a:solidFill>
                <a:srgbClr val="FF0000"/>
              </a:solidFill>
            </a:rPr>
            <a:t>Confianza-autoestima-querernos.</a:t>
          </a:r>
        </a:p>
      </dgm:t>
    </dgm:pt>
    <dgm:pt modelId="{AF1A8875-109A-47FB-8513-5764B8A7EC0A}" type="parTrans" cxnId="{F7865A7E-BD5C-4C3C-8DF5-614AB52F226A}">
      <dgm:prSet/>
      <dgm:spPr/>
      <dgm:t>
        <a:bodyPr/>
        <a:lstStyle/>
        <a:p>
          <a:endParaRPr lang="es-EC"/>
        </a:p>
      </dgm:t>
    </dgm:pt>
    <dgm:pt modelId="{D8426CA9-7EAF-4507-9E3F-836CC307738D}" type="sibTrans" cxnId="{F7865A7E-BD5C-4C3C-8DF5-614AB52F226A}">
      <dgm:prSet/>
      <dgm:spPr/>
      <dgm:t>
        <a:bodyPr/>
        <a:lstStyle/>
        <a:p>
          <a:endParaRPr lang="es-EC"/>
        </a:p>
      </dgm:t>
    </dgm:pt>
    <dgm:pt modelId="{723B3ED1-E547-429A-873F-1D760B40B4F7}">
      <dgm:prSet phldrT="[Text]"/>
      <dgm:spPr/>
      <dgm:t>
        <a:bodyPr/>
        <a:lstStyle/>
        <a:p>
          <a:r>
            <a:rPr lang="es-EC" i="1" dirty="0">
              <a:solidFill>
                <a:srgbClr val="FF0000"/>
              </a:solidFill>
            </a:rPr>
            <a:t>Identidad –reconocernos – autovaloración-aceptarnos.</a:t>
          </a:r>
        </a:p>
      </dgm:t>
    </dgm:pt>
    <dgm:pt modelId="{08347888-2F93-4129-A920-61232C01670A}" type="parTrans" cxnId="{12931EAC-BF16-4769-A594-2A5BB93BA5A5}">
      <dgm:prSet/>
      <dgm:spPr/>
      <dgm:t>
        <a:bodyPr/>
        <a:lstStyle/>
        <a:p>
          <a:endParaRPr lang="es-EC"/>
        </a:p>
      </dgm:t>
    </dgm:pt>
    <dgm:pt modelId="{5A5C74DC-73E2-4ED0-95F5-72395C006DAF}" type="sibTrans" cxnId="{12931EAC-BF16-4769-A594-2A5BB93BA5A5}">
      <dgm:prSet/>
      <dgm:spPr/>
      <dgm:t>
        <a:bodyPr/>
        <a:lstStyle/>
        <a:p>
          <a:endParaRPr lang="es-EC"/>
        </a:p>
      </dgm:t>
    </dgm:pt>
    <dgm:pt modelId="{030DE3A6-4124-4174-A52E-793E5382B35A}">
      <dgm:prSet phldrT="[Text]"/>
      <dgm:spPr/>
      <dgm:t>
        <a:bodyPr/>
        <a:lstStyle/>
        <a:p>
          <a:r>
            <a:rPr lang="es-EC" i="1" dirty="0">
              <a:solidFill>
                <a:srgbClr val="FF0000"/>
              </a:solidFill>
            </a:rPr>
            <a:t>Respeto-inclusión-construcción colectiva</a:t>
          </a:r>
        </a:p>
      </dgm:t>
    </dgm:pt>
    <dgm:pt modelId="{C27DC021-5D2F-4A40-BABD-38F28B18CF89}" type="parTrans" cxnId="{09965B2A-6AFA-4D0A-B904-FEC4A186C86D}">
      <dgm:prSet/>
      <dgm:spPr/>
      <dgm:t>
        <a:bodyPr/>
        <a:lstStyle/>
        <a:p>
          <a:endParaRPr lang="es-EC"/>
        </a:p>
      </dgm:t>
    </dgm:pt>
    <dgm:pt modelId="{D1D57FD4-F8DB-44CD-9F54-979E2FEC7D73}" type="sibTrans" cxnId="{09965B2A-6AFA-4D0A-B904-FEC4A186C86D}">
      <dgm:prSet/>
      <dgm:spPr/>
      <dgm:t>
        <a:bodyPr/>
        <a:lstStyle/>
        <a:p>
          <a:endParaRPr lang="es-EC"/>
        </a:p>
      </dgm:t>
    </dgm:pt>
    <dgm:pt modelId="{C4D26C11-47C0-49BC-BA63-4D8A2CF97E28}" type="pres">
      <dgm:prSet presAssocID="{02C00728-D716-441B-A5FA-FF2DA14F287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99A5E9DE-D995-45D8-B8DA-C4B07E5035AC}" type="pres">
      <dgm:prSet presAssocID="{352FF207-5ED4-40E9-8A21-916284584473}" presName="thickLine" presStyleLbl="alignNode1" presStyleIdx="0" presStyleCnt="1"/>
      <dgm:spPr/>
    </dgm:pt>
    <dgm:pt modelId="{D4D8472B-A069-49C6-842E-1E560B9A7777}" type="pres">
      <dgm:prSet presAssocID="{352FF207-5ED4-40E9-8A21-916284584473}" presName="horz1" presStyleCnt="0"/>
      <dgm:spPr/>
    </dgm:pt>
    <dgm:pt modelId="{1184909E-7CF4-4CEE-867D-EC97C34D0B87}" type="pres">
      <dgm:prSet presAssocID="{352FF207-5ED4-40E9-8A21-916284584473}" presName="tx1" presStyleLbl="revTx" presStyleIdx="0" presStyleCnt="4"/>
      <dgm:spPr/>
      <dgm:t>
        <a:bodyPr/>
        <a:lstStyle/>
        <a:p>
          <a:endParaRPr lang="es-ES"/>
        </a:p>
      </dgm:t>
    </dgm:pt>
    <dgm:pt modelId="{1A454AA6-CE41-4405-B727-B353F9EEE16D}" type="pres">
      <dgm:prSet presAssocID="{352FF207-5ED4-40E9-8A21-916284584473}" presName="vert1" presStyleCnt="0"/>
      <dgm:spPr/>
    </dgm:pt>
    <dgm:pt modelId="{93E0D351-C0EE-40F6-A825-A33763A7FA0A}" type="pres">
      <dgm:prSet presAssocID="{48B90871-8212-4478-B681-7EB288C969D4}" presName="vertSpace2a" presStyleCnt="0"/>
      <dgm:spPr/>
    </dgm:pt>
    <dgm:pt modelId="{EBEE4E21-2A77-41D8-BAFD-ACD5C279AD75}" type="pres">
      <dgm:prSet presAssocID="{48B90871-8212-4478-B681-7EB288C969D4}" presName="horz2" presStyleCnt="0"/>
      <dgm:spPr/>
    </dgm:pt>
    <dgm:pt modelId="{CA7325C4-1FE8-45C7-87C1-E24EAB1AB443}" type="pres">
      <dgm:prSet presAssocID="{48B90871-8212-4478-B681-7EB288C969D4}" presName="horzSpace2" presStyleCnt="0"/>
      <dgm:spPr/>
    </dgm:pt>
    <dgm:pt modelId="{4FE5A238-91EA-421B-BCC5-DD3C3C07FF4A}" type="pres">
      <dgm:prSet presAssocID="{48B90871-8212-4478-B681-7EB288C969D4}" presName="tx2" presStyleLbl="revTx" presStyleIdx="1" presStyleCnt="4"/>
      <dgm:spPr/>
      <dgm:t>
        <a:bodyPr/>
        <a:lstStyle/>
        <a:p>
          <a:endParaRPr lang="es-ES"/>
        </a:p>
      </dgm:t>
    </dgm:pt>
    <dgm:pt modelId="{EEA54591-1B13-4C2B-8EAB-8141284CEB23}" type="pres">
      <dgm:prSet presAssocID="{48B90871-8212-4478-B681-7EB288C969D4}" presName="vert2" presStyleCnt="0"/>
      <dgm:spPr/>
    </dgm:pt>
    <dgm:pt modelId="{B4D92A2E-C7B9-4218-A107-BADD327A3A9E}" type="pres">
      <dgm:prSet presAssocID="{48B90871-8212-4478-B681-7EB288C969D4}" presName="thinLine2b" presStyleLbl="callout" presStyleIdx="0" presStyleCnt="3"/>
      <dgm:spPr/>
    </dgm:pt>
    <dgm:pt modelId="{47F80305-9AFD-4201-A825-2B71B61354CB}" type="pres">
      <dgm:prSet presAssocID="{48B90871-8212-4478-B681-7EB288C969D4}" presName="vertSpace2b" presStyleCnt="0"/>
      <dgm:spPr/>
    </dgm:pt>
    <dgm:pt modelId="{ABBAFD90-602D-411E-A7DB-33F691C5AFA1}" type="pres">
      <dgm:prSet presAssocID="{723B3ED1-E547-429A-873F-1D760B40B4F7}" presName="horz2" presStyleCnt="0"/>
      <dgm:spPr/>
    </dgm:pt>
    <dgm:pt modelId="{E00C5A88-CFC3-40BA-8A14-4F109EA4A5DC}" type="pres">
      <dgm:prSet presAssocID="{723B3ED1-E547-429A-873F-1D760B40B4F7}" presName="horzSpace2" presStyleCnt="0"/>
      <dgm:spPr/>
    </dgm:pt>
    <dgm:pt modelId="{146574E8-327A-430A-8175-A1B4CF61B0C4}" type="pres">
      <dgm:prSet presAssocID="{723B3ED1-E547-429A-873F-1D760B40B4F7}" presName="tx2" presStyleLbl="revTx" presStyleIdx="2" presStyleCnt="4"/>
      <dgm:spPr/>
      <dgm:t>
        <a:bodyPr/>
        <a:lstStyle/>
        <a:p>
          <a:endParaRPr lang="es-ES"/>
        </a:p>
      </dgm:t>
    </dgm:pt>
    <dgm:pt modelId="{0B9B3770-BC4A-4B12-8096-106297137D9C}" type="pres">
      <dgm:prSet presAssocID="{723B3ED1-E547-429A-873F-1D760B40B4F7}" presName="vert2" presStyleCnt="0"/>
      <dgm:spPr/>
    </dgm:pt>
    <dgm:pt modelId="{59AD0D7C-88F8-4C97-A89F-57EF1880C540}" type="pres">
      <dgm:prSet presAssocID="{723B3ED1-E547-429A-873F-1D760B40B4F7}" presName="thinLine2b" presStyleLbl="callout" presStyleIdx="1" presStyleCnt="3"/>
      <dgm:spPr/>
    </dgm:pt>
    <dgm:pt modelId="{7C50E0EA-52B1-41D3-9865-22CA5D4F478A}" type="pres">
      <dgm:prSet presAssocID="{723B3ED1-E547-429A-873F-1D760B40B4F7}" presName="vertSpace2b" presStyleCnt="0"/>
      <dgm:spPr/>
    </dgm:pt>
    <dgm:pt modelId="{EAF4CB03-1734-47F7-891D-3BE2D7E54A68}" type="pres">
      <dgm:prSet presAssocID="{030DE3A6-4124-4174-A52E-793E5382B35A}" presName="horz2" presStyleCnt="0"/>
      <dgm:spPr/>
    </dgm:pt>
    <dgm:pt modelId="{ED485F99-7428-4CAF-AD1B-47C2A513596E}" type="pres">
      <dgm:prSet presAssocID="{030DE3A6-4124-4174-A52E-793E5382B35A}" presName="horzSpace2" presStyleCnt="0"/>
      <dgm:spPr/>
    </dgm:pt>
    <dgm:pt modelId="{AEAFE991-241B-44BE-9DD8-2EBBF0E3EA6E}" type="pres">
      <dgm:prSet presAssocID="{030DE3A6-4124-4174-A52E-793E5382B35A}" presName="tx2" presStyleLbl="revTx" presStyleIdx="3" presStyleCnt="4"/>
      <dgm:spPr/>
      <dgm:t>
        <a:bodyPr/>
        <a:lstStyle/>
        <a:p>
          <a:endParaRPr lang="es-ES"/>
        </a:p>
      </dgm:t>
    </dgm:pt>
    <dgm:pt modelId="{656DB441-7F3D-4488-B438-816F6D27D38F}" type="pres">
      <dgm:prSet presAssocID="{030DE3A6-4124-4174-A52E-793E5382B35A}" presName="vert2" presStyleCnt="0"/>
      <dgm:spPr/>
    </dgm:pt>
    <dgm:pt modelId="{8B75F355-07BD-4349-993E-1F2F7BA1E8FA}" type="pres">
      <dgm:prSet presAssocID="{030DE3A6-4124-4174-A52E-793E5382B35A}" presName="thinLine2b" presStyleLbl="callout" presStyleIdx="2" presStyleCnt="3"/>
      <dgm:spPr/>
    </dgm:pt>
    <dgm:pt modelId="{2558CA44-60F4-4CDB-8D87-2925D0695773}" type="pres">
      <dgm:prSet presAssocID="{030DE3A6-4124-4174-A52E-793E5382B35A}" presName="vertSpace2b" presStyleCnt="0"/>
      <dgm:spPr/>
    </dgm:pt>
  </dgm:ptLst>
  <dgm:cxnLst>
    <dgm:cxn modelId="{09965B2A-6AFA-4D0A-B904-FEC4A186C86D}" srcId="{352FF207-5ED4-40E9-8A21-916284584473}" destId="{030DE3A6-4124-4174-A52E-793E5382B35A}" srcOrd="2" destOrd="0" parTransId="{C27DC021-5D2F-4A40-BABD-38F28B18CF89}" sibTransId="{D1D57FD4-F8DB-44CD-9F54-979E2FEC7D73}"/>
    <dgm:cxn modelId="{6DCFF6C2-19A8-4A22-B3DC-6597213A5406}" srcId="{02C00728-D716-441B-A5FA-FF2DA14F2879}" destId="{352FF207-5ED4-40E9-8A21-916284584473}" srcOrd="0" destOrd="0" parTransId="{695D7A5D-A689-4389-A159-D7E67DB5D2BD}" sibTransId="{6EBF6C08-E1C6-45D9-A607-644F98CBA654}"/>
    <dgm:cxn modelId="{0E42602C-D863-4152-9097-DDB411CECAE2}" type="presOf" srcId="{723B3ED1-E547-429A-873F-1D760B40B4F7}" destId="{146574E8-327A-430A-8175-A1B4CF61B0C4}" srcOrd="0" destOrd="0" presId="urn:microsoft.com/office/officeart/2008/layout/LinedList"/>
    <dgm:cxn modelId="{F7865A7E-BD5C-4C3C-8DF5-614AB52F226A}" srcId="{352FF207-5ED4-40E9-8A21-916284584473}" destId="{48B90871-8212-4478-B681-7EB288C969D4}" srcOrd="0" destOrd="0" parTransId="{AF1A8875-109A-47FB-8513-5764B8A7EC0A}" sibTransId="{D8426CA9-7EAF-4507-9E3F-836CC307738D}"/>
    <dgm:cxn modelId="{02B51688-B6CC-434C-999B-E1E5E2EBEDCF}" type="presOf" srcId="{352FF207-5ED4-40E9-8A21-916284584473}" destId="{1184909E-7CF4-4CEE-867D-EC97C34D0B87}" srcOrd="0" destOrd="0" presId="urn:microsoft.com/office/officeart/2008/layout/LinedList"/>
    <dgm:cxn modelId="{B9751E71-EA8D-4572-9F36-774D96C97DA1}" type="presOf" srcId="{02C00728-D716-441B-A5FA-FF2DA14F2879}" destId="{C4D26C11-47C0-49BC-BA63-4D8A2CF97E28}" srcOrd="0" destOrd="0" presId="urn:microsoft.com/office/officeart/2008/layout/LinedList"/>
    <dgm:cxn modelId="{DE9E2807-BE1F-4FB9-8D34-3147B47E5DC1}" type="presOf" srcId="{48B90871-8212-4478-B681-7EB288C969D4}" destId="{4FE5A238-91EA-421B-BCC5-DD3C3C07FF4A}" srcOrd="0" destOrd="0" presId="urn:microsoft.com/office/officeart/2008/layout/LinedList"/>
    <dgm:cxn modelId="{F37A7DC0-A55B-4183-8E8D-B29AF0989430}" type="presOf" srcId="{030DE3A6-4124-4174-A52E-793E5382B35A}" destId="{AEAFE991-241B-44BE-9DD8-2EBBF0E3EA6E}" srcOrd="0" destOrd="0" presId="urn:microsoft.com/office/officeart/2008/layout/LinedList"/>
    <dgm:cxn modelId="{12931EAC-BF16-4769-A594-2A5BB93BA5A5}" srcId="{352FF207-5ED4-40E9-8A21-916284584473}" destId="{723B3ED1-E547-429A-873F-1D760B40B4F7}" srcOrd="1" destOrd="0" parTransId="{08347888-2F93-4129-A920-61232C01670A}" sibTransId="{5A5C74DC-73E2-4ED0-95F5-72395C006DAF}"/>
    <dgm:cxn modelId="{92948132-9482-4F1F-8A37-D2AB757D8D47}" type="presParOf" srcId="{C4D26C11-47C0-49BC-BA63-4D8A2CF97E28}" destId="{99A5E9DE-D995-45D8-B8DA-C4B07E5035AC}" srcOrd="0" destOrd="0" presId="urn:microsoft.com/office/officeart/2008/layout/LinedList"/>
    <dgm:cxn modelId="{E78E3A39-CB50-4498-AD65-84C116F504E6}" type="presParOf" srcId="{C4D26C11-47C0-49BC-BA63-4D8A2CF97E28}" destId="{D4D8472B-A069-49C6-842E-1E560B9A7777}" srcOrd="1" destOrd="0" presId="urn:microsoft.com/office/officeart/2008/layout/LinedList"/>
    <dgm:cxn modelId="{9AF972F3-1FBE-4E74-B17A-49E18EA0EC6D}" type="presParOf" srcId="{D4D8472B-A069-49C6-842E-1E560B9A7777}" destId="{1184909E-7CF4-4CEE-867D-EC97C34D0B87}" srcOrd="0" destOrd="0" presId="urn:microsoft.com/office/officeart/2008/layout/LinedList"/>
    <dgm:cxn modelId="{617246D8-BEF0-49DF-BA9D-DFEE9E465D95}" type="presParOf" srcId="{D4D8472B-A069-49C6-842E-1E560B9A7777}" destId="{1A454AA6-CE41-4405-B727-B353F9EEE16D}" srcOrd="1" destOrd="0" presId="urn:microsoft.com/office/officeart/2008/layout/LinedList"/>
    <dgm:cxn modelId="{78DED5D8-326B-447A-A5D6-77C4124A43F8}" type="presParOf" srcId="{1A454AA6-CE41-4405-B727-B353F9EEE16D}" destId="{93E0D351-C0EE-40F6-A825-A33763A7FA0A}" srcOrd="0" destOrd="0" presId="urn:microsoft.com/office/officeart/2008/layout/LinedList"/>
    <dgm:cxn modelId="{189EF44F-F84A-43BE-A3E2-C99D75B843B1}" type="presParOf" srcId="{1A454AA6-CE41-4405-B727-B353F9EEE16D}" destId="{EBEE4E21-2A77-41D8-BAFD-ACD5C279AD75}" srcOrd="1" destOrd="0" presId="urn:microsoft.com/office/officeart/2008/layout/LinedList"/>
    <dgm:cxn modelId="{C015F269-367C-4F28-A182-D002E67329A4}" type="presParOf" srcId="{EBEE4E21-2A77-41D8-BAFD-ACD5C279AD75}" destId="{CA7325C4-1FE8-45C7-87C1-E24EAB1AB443}" srcOrd="0" destOrd="0" presId="urn:microsoft.com/office/officeart/2008/layout/LinedList"/>
    <dgm:cxn modelId="{67E81A3F-2E80-4D51-BBDC-D22B701C6B09}" type="presParOf" srcId="{EBEE4E21-2A77-41D8-BAFD-ACD5C279AD75}" destId="{4FE5A238-91EA-421B-BCC5-DD3C3C07FF4A}" srcOrd="1" destOrd="0" presId="urn:microsoft.com/office/officeart/2008/layout/LinedList"/>
    <dgm:cxn modelId="{A6E5A31E-9FAD-4D06-AF0B-A6B0CEA6D2BE}" type="presParOf" srcId="{EBEE4E21-2A77-41D8-BAFD-ACD5C279AD75}" destId="{EEA54591-1B13-4C2B-8EAB-8141284CEB23}" srcOrd="2" destOrd="0" presId="urn:microsoft.com/office/officeart/2008/layout/LinedList"/>
    <dgm:cxn modelId="{4DD4998D-6311-4727-BDFC-606BBE354836}" type="presParOf" srcId="{1A454AA6-CE41-4405-B727-B353F9EEE16D}" destId="{B4D92A2E-C7B9-4218-A107-BADD327A3A9E}" srcOrd="2" destOrd="0" presId="urn:microsoft.com/office/officeart/2008/layout/LinedList"/>
    <dgm:cxn modelId="{777226A3-0121-4D29-BE62-C62C66718E20}" type="presParOf" srcId="{1A454AA6-CE41-4405-B727-B353F9EEE16D}" destId="{47F80305-9AFD-4201-A825-2B71B61354CB}" srcOrd="3" destOrd="0" presId="urn:microsoft.com/office/officeart/2008/layout/LinedList"/>
    <dgm:cxn modelId="{DA2B365E-ACDB-4B40-BFBA-82220BCA8CB6}" type="presParOf" srcId="{1A454AA6-CE41-4405-B727-B353F9EEE16D}" destId="{ABBAFD90-602D-411E-A7DB-33F691C5AFA1}" srcOrd="4" destOrd="0" presId="urn:microsoft.com/office/officeart/2008/layout/LinedList"/>
    <dgm:cxn modelId="{3372E779-F1A5-403E-A5F2-B7513795C179}" type="presParOf" srcId="{ABBAFD90-602D-411E-A7DB-33F691C5AFA1}" destId="{E00C5A88-CFC3-40BA-8A14-4F109EA4A5DC}" srcOrd="0" destOrd="0" presId="urn:microsoft.com/office/officeart/2008/layout/LinedList"/>
    <dgm:cxn modelId="{627FACE8-4042-432A-8A1B-AF3BD3237419}" type="presParOf" srcId="{ABBAFD90-602D-411E-A7DB-33F691C5AFA1}" destId="{146574E8-327A-430A-8175-A1B4CF61B0C4}" srcOrd="1" destOrd="0" presId="urn:microsoft.com/office/officeart/2008/layout/LinedList"/>
    <dgm:cxn modelId="{2BF53E46-27B9-4052-BC38-E33DF9614DF7}" type="presParOf" srcId="{ABBAFD90-602D-411E-A7DB-33F691C5AFA1}" destId="{0B9B3770-BC4A-4B12-8096-106297137D9C}" srcOrd="2" destOrd="0" presId="urn:microsoft.com/office/officeart/2008/layout/LinedList"/>
    <dgm:cxn modelId="{1D93661A-38AC-41EA-B18E-813F0F37028A}" type="presParOf" srcId="{1A454AA6-CE41-4405-B727-B353F9EEE16D}" destId="{59AD0D7C-88F8-4C97-A89F-57EF1880C540}" srcOrd="5" destOrd="0" presId="urn:microsoft.com/office/officeart/2008/layout/LinedList"/>
    <dgm:cxn modelId="{0F832577-DF1E-4474-BA9C-35A75191F872}" type="presParOf" srcId="{1A454AA6-CE41-4405-B727-B353F9EEE16D}" destId="{7C50E0EA-52B1-41D3-9865-22CA5D4F478A}" srcOrd="6" destOrd="0" presId="urn:microsoft.com/office/officeart/2008/layout/LinedList"/>
    <dgm:cxn modelId="{C98E5CE9-AC51-4BFD-ABDD-1057D2EBE9C6}" type="presParOf" srcId="{1A454AA6-CE41-4405-B727-B353F9EEE16D}" destId="{EAF4CB03-1734-47F7-891D-3BE2D7E54A68}" srcOrd="7" destOrd="0" presId="urn:microsoft.com/office/officeart/2008/layout/LinedList"/>
    <dgm:cxn modelId="{C6F173FD-79E7-43B1-B1BF-00D2D38A7C85}" type="presParOf" srcId="{EAF4CB03-1734-47F7-891D-3BE2D7E54A68}" destId="{ED485F99-7428-4CAF-AD1B-47C2A513596E}" srcOrd="0" destOrd="0" presId="urn:microsoft.com/office/officeart/2008/layout/LinedList"/>
    <dgm:cxn modelId="{219954F7-32EF-4126-9E7E-58C498477B90}" type="presParOf" srcId="{EAF4CB03-1734-47F7-891D-3BE2D7E54A68}" destId="{AEAFE991-241B-44BE-9DD8-2EBBF0E3EA6E}" srcOrd="1" destOrd="0" presId="urn:microsoft.com/office/officeart/2008/layout/LinedList"/>
    <dgm:cxn modelId="{64536B1C-7F05-493B-8829-88FED6E04230}" type="presParOf" srcId="{EAF4CB03-1734-47F7-891D-3BE2D7E54A68}" destId="{656DB441-7F3D-4488-B438-816F6D27D38F}" srcOrd="2" destOrd="0" presId="urn:microsoft.com/office/officeart/2008/layout/LinedList"/>
    <dgm:cxn modelId="{D148CDCD-307C-45CE-A44A-B0AFD6960F20}" type="presParOf" srcId="{1A454AA6-CE41-4405-B727-B353F9EEE16D}" destId="{8B75F355-07BD-4349-993E-1F2F7BA1E8FA}" srcOrd="8" destOrd="0" presId="urn:microsoft.com/office/officeart/2008/layout/LinedList"/>
    <dgm:cxn modelId="{08979623-ADE1-49F4-8C11-F9A08B259D05}" type="presParOf" srcId="{1A454AA6-CE41-4405-B727-B353F9EEE16D}" destId="{2558CA44-60F4-4CDB-8D87-2925D0695773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F2822DF-B0DD-4CD9-AC14-8C042FD7DE6A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E9E23775-69D4-4178-859D-28D5E7AAB149}">
      <dgm:prSet phldrT="[Text]"/>
      <dgm:spPr/>
      <dgm:t>
        <a:bodyPr/>
        <a:lstStyle/>
        <a:p>
          <a:r>
            <a:rPr lang="es-EC" dirty="0"/>
            <a:t>Reconocimiento</a:t>
          </a:r>
        </a:p>
      </dgm:t>
    </dgm:pt>
    <dgm:pt modelId="{22A40CA5-6935-4FCA-9A6A-CEF420D6B09C}" type="parTrans" cxnId="{655B6AFB-4E18-479A-955D-B69515E77CC5}">
      <dgm:prSet/>
      <dgm:spPr/>
      <dgm:t>
        <a:bodyPr/>
        <a:lstStyle/>
        <a:p>
          <a:endParaRPr lang="es-EC"/>
        </a:p>
      </dgm:t>
    </dgm:pt>
    <dgm:pt modelId="{2945D40C-A52D-43AA-AEDA-F0980C4777BA}" type="sibTrans" cxnId="{655B6AFB-4E18-479A-955D-B69515E77CC5}">
      <dgm:prSet/>
      <dgm:spPr/>
      <dgm:t>
        <a:bodyPr/>
        <a:lstStyle/>
        <a:p>
          <a:endParaRPr lang="es-EC"/>
        </a:p>
      </dgm:t>
    </dgm:pt>
    <dgm:pt modelId="{D17A2ACA-9185-4642-A565-C14915C0FA2A}">
      <dgm:prSet phldrT="[Text]"/>
      <dgm:spPr/>
      <dgm:t>
        <a:bodyPr/>
        <a:lstStyle/>
        <a:p>
          <a:r>
            <a:rPr lang="es-EC" dirty="0"/>
            <a:t>Inclusión</a:t>
          </a:r>
        </a:p>
      </dgm:t>
    </dgm:pt>
    <dgm:pt modelId="{97056EEF-F649-43BF-9A09-59ADB00A5714}" type="parTrans" cxnId="{D4CDD3B3-A0FE-4401-82B6-C3AEC893D7D3}">
      <dgm:prSet/>
      <dgm:spPr/>
      <dgm:t>
        <a:bodyPr/>
        <a:lstStyle/>
        <a:p>
          <a:endParaRPr lang="es-EC"/>
        </a:p>
      </dgm:t>
    </dgm:pt>
    <dgm:pt modelId="{FBD637A9-6E92-463A-8159-03A31C724906}" type="sibTrans" cxnId="{D4CDD3B3-A0FE-4401-82B6-C3AEC893D7D3}">
      <dgm:prSet/>
      <dgm:spPr/>
      <dgm:t>
        <a:bodyPr/>
        <a:lstStyle/>
        <a:p>
          <a:endParaRPr lang="es-EC"/>
        </a:p>
      </dgm:t>
    </dgm:pt>
    <dgm:pt modelId="{D1A29FC9-B1B0-49AA-B661-A488B6B72DEF}" type="pres">
      <dgm:prSet presAssocID="{2F2822DF-B0DD-4CD9-AC14-8C042FD7DE6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8C845415-4DCD-43C3-9961-BDFB98313B48}" type="pres">
      <dgm:prSet presAssocID="{E9E23775-69D4-4178-859D-28D5E7AAB149}" presName="Accent1" presStyleCnt="0"/>
      <dgm:spPr/>
    </dgm:pt>
    <dgm:pt modelId="{26AC8A3B-6847-4F8E-B0DF-E7CFFC821459}" type="pres">
      <dgm:prSet presAssocID="{E9E23775-69D4-4178-859D-28D5E7AAB149}" presName="Accent" presStyleLbl="node1" presStyleIdx="0" presStyleCnt="2"/>
      <dgm:spPr/>
    </dgm:pt>
    <dgm:pt modelId="{FDD806B6-F719-4768-92C2-C5B3CD4B4129}" type="pres">
      <dgm:prSet presAssocID="{E9E23775-69D4-4178-859D-28D5E7AAB149}" presName="Parent1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4A5861-D2E0-4362-A521-C494BB30EBF6}" type="pres">
      <dgm:prSet presAssocID="{D17A2ACA-9185-4642-A565-C14915C0FA2A}" presName="Accent2" presStyleCnt="0"/>
      <dgm:spPr/>
    </dgm:pt>
    <dgm:pt modelId="{02B0A3E9-2E55-4915-BF51-9B5CCF07570B}" type="pres">
      <dgm:prSet presAssocID="{D17A2ACA-9185-4642-A565-C14915C0FA2A}" presName="Accent" presStyleLbl="node1" presStyleIdx="1" presStyleCnt="2"/>
      <dgm:spPr/>
    </dgm:pt>
    <dgm:pt modelId="{6A33B556-AD89-4EFA-B84F-210C013BDAA4}" type="pres">
      <dgm:prSet presAssocID="{D17A2ACA-9185-4642-A565-C14915C0FA2A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CDD3B3-A0FE-4401-82B6-C3AEC893D7D3}" srcId="{2F2822DF-B0DD-4CD9-AC14-8C042FD7DE6A}" destId="{D17A2ACA-9185-4642-A565-C14915C0FA2A}" srcOrd="1" destOrd="0" parTransId="{97056EEF-F649-43BF-9A09-59ADB00A5714}" sibTransId="{FBD637A9-6E92-463A-8159-03A31C724906}"/>
    <dgm:cxn modelId="{C160A8CB-0831-43BE-8F40-2180D44666E0}" type="presOf" srcId="{2F2822DF-B0DD-4CD9-AC14-8C042FD7DE6A}" destId="{D1A29FC9-B1B0-49AA-B661-A488B6B72DEF}" srcOrd="0" destOrd="0" presId="urn:microsoft.com/office/officeart/2009/layout/CircleArrowProcess"/>
    <dgm:cxn modelId="{2B78FBC7-EA2A-4FF1-9070-9CB6CEFD3C83}" type="presOf" srcId="{D17A2ACA-9185-4642-A565-C14915C0FA2A}" destId="{6A33B556-AD89-4EFA-B84F-210C013BDAA4}" srcOrd="0" destOrd="0" presId="urn:microsoft.com/office/officeart/2009/layout/CircleArrowProcess"/>
    <dgm:cxn modelId="{DAF77289-2610-443B-A55E-5FD9ED7A9EF6}" type="presOf" srcId="{E9E23775-69D4-4178-859D-28D5E7AAB149}" destId="{FDD806B6-F719-4768-92C2-C5B3CD4B4129}" srcOrd="0" destOrd="0" presId="urn:microsoft.com/office/officeart/2009/layout/CircleArrowProcess"/>
    <dgm:cxn modelId="{655B6AFB-4E18-479A-955D-B69515E77CC5}" srcId="{2F2822DF-B0DD-4CD9-AC14-8C042FD7DE6A}" destId="{E9E23775-69D4-4178-859D-28D5E7AAB149}" srcOrd="0" destOrd="0" parTransId="{22A40CA5-6935-4FCA-9A6A-CEF420D6B09C}" sibTransId="{2945D40C-A52D-43AA-AEDA-F0980C4777BA}"/>
    <dgm:cxn modelId="{23F62A86-2F55-4472-AF2D-A411F65BD13F}" type="presParOf" srcId="{D1A29FC9-B1B0-49AA-B661-A488B6B72DEF}" destId="{8C845415-4DCD-43C3-9961-BDFB98313B48}" srcOrd="0" destOrd="0" presId="urn:microsoft.com/office/officeart/2009/layout/CircleArrowProcess"/>
    <dgm:cxn modelId="{5F780251-61A0-4434-BDEB-349370CF76BF}" type="presParOf" srcId="{8C845415-4DCD-43C3-9961-BDFB98313B48}" destId="{26AC8A3B-6847-4F8E-B0DF-E7CFFC821459}" srcOrd="0" destOrd="0" presId="urn:microsoft.com/office/officeart/2009/layout/CircleArrowProcess"/>
    <dgm:cxn modelId="{09341EEE-99DC-444F-A962-513849F9EDD4}" type="presParOf" srcId="{D1A29FC9-B1B0-49AA-B661-A488B6B72DEF}" destId="{FDD806B6-F719-4768-92C2-C5B3CD4B4129}" srcOrd="1" destOrd="0" presId="urn:microsoft.com/office/officeart/2009/layout/CircleArrowProcess"/>
    <dgm:cxn modelId="{DE7D02A9-CCF0-4A9D-933B-B4D10A785CB3}" type="presParOf" srcId="{D1A29FC9-B1B0-49AA-B661-A488B6B72DEF}" destId="{4F4A5861-D2E0-4362-A521-C494BB30EBF6}" srcOrd="2" destOrd="0" presId="urn:microsoft.com/office/officeart/2009/layout/CircleArrowProcess"/>
    <dgm:cxn modelId="{3A23935C-0375-4D06-BC98-78E1573216D7}" type="presParOf" srcId="{4F4A5861-D2E0-4362-A521-C494BB30EBF6}" destId="{02B0A3E9-2E55-4915-BF51-9B5CCF07570B}" srcOrd="0" destOrd="0" presId="urn:microsoft.com/office/officeart/2009/layout/CircleArrowProcess"/>
    <dgm:cxn modelId="{FFCB7F5C-A0B9-4C3B-A621-EE4A61D715BA}" type="presParOf" srcId="{D1A29FC9-B1B0-49AA-B661-A488B6B72DEF}" destId="{6A33B556-AD89-4EFA-B84F-210C013BDAA4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16D61F8-1020-47A0-ADEC-8DC498576595}" type="doc">
      <dgm:prSet loTypeId="urn:microsoft.com/office/officeart/2011/layout/Circle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F3332FBA-8BE2-45F1-BE03-AEC2C00D68B5}">
      <dgm:prSet phldrT="[Text]"/>
      <dgm:spPr/>
      <dgm:t>
        <a:bodyPr/>
        <a:lstStyle/>
        <a:p>
          <a:r>
            <a:rPr lang="es-EC" dirty="0"/>
            <a:t>Autonomía</a:t>
          </a:r>
        </a:p>
      </dgm:t>
    </dgm:pt>
    <dgm:pt modelId="{AB0FFAF7-E35A-4F7A-ADC5-4D19F07DAED4}" type="parTrans" cxnId="{C1E5D6E1-8A6F-4437-BC6F-46837B796439}">
      <dgm:prSet/>
      <dgm:spPr/>
      <dgm:t>
        <a:bodyPr/>
        <a:lstStyle/>
        <a:p>
          <a:endParaRPr lang="es-EC"/>
        </a:p>
      </dgm:t>
    </dgm:pt>
    <dgm:pt modelId="{F7A909DF-A72F-4FF2-BBB6-226E9DC64030}" type="sibTrans" cxnId="{C1E5D6E1-8A6F-4437-BC6F-46837B796439}">
      <dgm:prSet/>
      <dgm:spPr/>
      <dgm:t>
        <a:bodyPr/>
        <a:lstStyle/>
        <a:p>
          <a:endParaRPr lang="es-EC"/>
        </a:p>
      </dgm:t>
    </dgm:pt>
    <dgm:pt modelId="{E0AFF546-49CC-4AAF-B714-E4C607B40415}">
      <dgm:prSet phldrT="[Text]"/>
      <dgm:spPr/>
      <dgm:t>
        <a:bodyPr/>
        <a:lstStyle/>
        <a:p>
          <a:r>
            <a:rPr lang="es-EC" dirty="0"/>
            <a:t>Física Política</a:t>
          </a:r>
        </a:p>
        <a:p>
          <a:r>
            <a:rPr lang="es-EC" dirty="0"/>
            <a:t>Económica</a:t>
          </a:r>
        </a:p>
      </dgm:t>
    </dgm:pt>
    <dgm:pt modelId="{1F25ABDE-542F-4557-A178-138C187BA7AC}" type="parTrans" cxnId="{FB3EAB51-D5E3-4675-BD63-A4F1194A75DB}">
      <dgm:prSet/>
      <dgm:spPr/>
      <dgm:t>
        <a:bodyPr/>
        <a:lstStyle/>
        <a:p>
          <a:endParaRPr lang="es-EC"/>
        </a:p>
      </dgm:t>
    </dgm:pt>
    <dgm:pt modelId="{A2E3F3D8-113A-45F1-B9C4-C4ACFC30AD49}" type="sibTrans" cxnId="{FB3EAB51-D5E3-4675-BD63-A4F1194A75DB}">
      <dgm:prSet/>
      <dgm:spPr/>
      <dgm:t>
        <a:bodyPr/>
        <a:lstStyle/>
        <a:p>
          <a:endParaRPr lang="es-EC"/>
        </a:p>
      </dgm:t>
    </dgm:pt>
    <dgm:pt modelId="{AA78E6CE-67E7-49F2-8EB4-AE41F6357AEB}">
      <dgm:prSet phldrT="[Text]"/>
      <dgm:spPr/>
      <dgm:t>
        <a:bodyPr/>
        <a:lstStyle/>
        <a:p>
          <a:r>
            <a:rPr lang="es-EC" dirty="0"/>
            <a:t>Libertad Ciudadanía </a:t>
          </a:r>
        </a:p>
      </dgm:t>
    </dgm:pt>
    <dgm:pt modelId="{AB36245C-0C0F-4666-BD3C-81C93978686E}" type="parTrans" cxnId="{6BD6732B-DAF6-491E-A6FB-85667719F632}">
      <dgm:prSet/>
      <dgm:spPr/>
      <dgm:t>
        <a:bodyPr/>
        <a:lstStyle/>
        <a:p>
          <a:endParaRPr lang="es-EC"/>
        </a:p>
      </dgm:t>
    </dgm:pt>
    <dgm:pt modelId="{1A2B3743-4293-4630-BA40-523EC633C5B2}" type="sibTrans" cxnId="{6BD6732B-DAF6-491E-A6FB-85667719F632}">
      <dgm:prSet/>
      <dgm:spPr/>
      <dgm:t>
        <a:bodyPr/>
        <a:lstStyle/>
        <a:p>
          <a:endParaRPr lang="es-EC"/>
        </a:p>
      </dgm:t>
    </dgm:pt>
    <dgm:pt modelId="{C264E8F1-BD50-4BEF-9C39-C6A439306B4F}" type="pres">
      <dgm:prSet presAssocID="{F16D61F8-1020-47A0-ADEC-8DC498576595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ES"/>
        </a:p>
      </dgm:t>
    </dgm:pt>
    <dgm:pt modelId="{E408421F-DEDC-4F6D-B2E4-3A812D93A3FF}" type="pres">
      <dgm:prSet presAssocID="{AA78E6CE-67E7-49F2-8EB4-AE41F6357AEB}" presName="Accent3" presStyleCnt="0"/>
      <dgm:spPr/>
    </dgm:pt>
    <dgm:pt modelId="{FA61B437-2FFC-40FD-87E2-F2C11FF6A671}" type="pres">
      <dgm:prSet presAssocID="{AA78E6CE-67E7-49F2-8EB4-AE41F6357AEB}" presName="Accent" presStyleLbl="node1" presStyleIdx="0" presStyleCnt="3"/>
      <dgm:spPr/>
    </dgm:pt>
    <dgm:pt modelId="{4A01AE07-8D9D-417F-A684-D8C6E975B452}" type="pres">
      <dgm:prSet presAssocID="{AA78E6CE-67E7-49F2-8EB4-AE41F6357AEB}" presName="ParentBackground3" presStyleCnt="0"/>
      <dgm:spPr/>
    </dgm:pt>
    <dgm:pt modelId="{54EEB31E-322D-43D2-AAF0-B9D5BF268BE4}" type="pres">
      <dgm:prSet presAssocID="{AA78E6CE-67E7-49F2-8EB4-AE41F6357AEB}" presName="ParentBackground" presStyleLbl="fgAcc1" presStyleIdx="0" presStyleCnt="3"/>
      <dgm:spPr/>
      <dgm:t>
        <a:bodyPr/>
        <a:lstStyle/>
        <a:p>
          <a:endParaRPr lang="es-ES"/>
        </a:p>
      </dgm:t>
    </dgm:pt>
    <dgm:pt modelId="{DE6E1167-17C9-443E-B2F1-AD97173E4A81}" type="pres">
      <dgm:prSet presAssocID="{AA78E6CE-67E7-49F2-8EB4-AE41F6357AEB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5982E2-CAC2-40E6-ABC9-14507106D5FA}" type="pres">
      <dgm:prSet presAssocID="{E0AFF546-49CC-4AAF-B714-E4C607B40415}" presName="Accent2" presStyleCnt="0"/>
      <dgm:spPr/>
    </dgm:pt>
    <dgm:pt modelId="{A7983412-BC12-445A-8C2F-3F05CB62F78D}" type="pres">
      <dgm:prSet presAssocID="{E0AFF546-49CC-4AAF-B714-E4C607B40415}" presName="Accent" presStyleLbl="node1" presStyleIdx="1" presStyleCnt="3"/>
      <dgm:spPr/>
    </dgm:pt>
    <dgm:pt modelId="{FA3DFFAC-8CCE-4939-8E4D-3749E019D545}" type="pres">
      <dgm:prSet presAssocID="{E0AFF546-49CC-4AAF-B714-E4C607B40415}" presName="ParentBackground2" presStyleCnt="0"/>
      <dgm:spPr/>
    </dgm:pt>
    <dgm:pt modelId="{0C5BB3C8-0A6A-4367-8FE9-AAB185C0AEB9}" type="pres">
      <dgm:prSet presAssocID="{E0AFF546-49CC-4AAF-B714-E4C607B40415}" presName="ParentBackground" presStyleLbl="fgAcc1" presStyleIdx="1" presStyleCnt="3"/>
      <dgm:spPr/>
      <dgm:t>
        <a:bodyPr/>
        <a:lstStyle/>
        <a:p>
          <a:endParaRPr lang="es-ES"/>
        </a:p>
      </dgm:t>
    </dgm:pt>
    <dgm:pt modelId="{574E3A19-3C1D-4498-B74C-E002BE520D71}" type="pres">
      <dgm:prSet presAssocID="{E0AFF546-49CC-4AAF-B714-E4C607B40415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A1100D-72CD-4017-BF89-56E8E47A17AC}" type="pres">
      <dgm:prSet presAssocID="{F3332FBA-8BE2-45F1-BE03-AEC2C00D68B5}" presName="Accent1" presStyleCnt="0"/>
      <dgm:spPr/>
    </dgm:pt>
    <dgm:pt modelId="{C425F3A2-E7A5-44D4-97CA-450F589FA5BE}" type="pres">
      <dgm:prSet presAssocID="{F3332FBA-8BE2-45F1-BE03-AEC2C00D68B5}" presName="Accent" presStyleLbl="node1" presStyleIdx="2" presStyleCnt="3"/>
      <dgm:spPr/>
    </dgm:pt>
    <dgm:pt modelId="{70C9154B-AD75-42DD-8A62-AE133B770188}" type="pres">
      <dgm:prSet presAssocID="{F3332FBA-8BE2-45F1-BE03-AEC2C00D68B5}" presName="ParentBackground1" presStyleCnt="0"/>
      <dgm:spPr/>
    </dgm:pt>
    <dgm:pt modelId="{B9DC20D6-7CAA-4E28-8DD3-2C4BFEA8794E}" type="pres">
      <dgm:prSet presAssocID="{F3332FBA-8BE2-45F1-BE03-AEC2C00D68B5}" presName="ParentBackground" presStyleLbl="fgAcc1" presStyleIdx="2" presStyleCnt="3"/>
      <dgm:spPr/>
      <dgm:t>
        <a:bodyPr/>
        <a:lstStyle/>
        <a:p>
          <a:endParaRPr lang="es-ES"/>
        </a:p>
      </dgm:t>
    </dgm:pt>
    <dgm:pt modelId="{8939B086-A550-48F2-9B69-AA9E65D70E78}" type="pres">
      <dgm:prSet presAssocID="{F3332FBA-8BE2-45F1-BE03-AEC2C00D68B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B3EAB51-D5E3-4675-BD63-A4F1194A75DB}" srcId="{F16D61F8-1020-47A0-ADEC-8DC498576595}" destId="{E0AFF546-49CC-4AAF-B714-E4C607B40415}" srcOrd="1" destOrd="0" parTransId="{1F25ABDE-542F-4557-A178-138C187BA7AC}" sibTransId="{A2E3F3D8-113A-45F1-B9C4-C4ACFC30AD49}"/>
    <dgm:cxn modelId="{B487DB40-5E27-46D2-BE82-A5ACA637A50B}" type="presOf" srcId="{F16D61F8-1020-47A0-ADEC-8DC498576595}" destId="{C264E8F1-BD50-4BEF-9C39-C6A439306B4F}" srcOrd="0" destOrd="0" presId="urn:microsoft.com/office/officeart/2011/layout/CircleProcess"/>
    <dgm:cxn modelId="{3A1FE04C-4ECD-4FA1-99DF-F065547CFDBF}" type="presOf" srcId="{E0AFF546-49CC-4AAF-B714-E4C607B40415}" destId="{574E3A19-3C1D-4498-B74C-E002BE520D71}" srcOrd="1" destOrd="0" presId="urn:microsoft.com/office/officeart/2011/layout/CircleProcess"/>
    <dgm:cxn modelId="{49714751-68B5-4080-8D2A-7A7DC07AD526}" type="presOf" srcId="{F3332FBA-8BE2-45F1-BE03-AEC2C00D68B5}" destId="{B9DC20D6-7CAA-4E28-8DD3-2C4BFEA8794E}" srcOrd="0" destOrd="0" presId="urn:microsoft.com/office/officeart/2011/layout/CircleProcess"/>
    <dgm:cxn modelId="{9C924762-8B2A-492E-ABF0-E2E94C670018}" type="presOf" srcId="{F3332FBA-8BE2-45F1-BE03-AEC2C00D68B5}" destId="{8939B086-A550-48F2-9B69-AA9E65D70E78}" srcOrd="1" destOrd="0" presId="urn:microsoft.com/office/officeart/2011/layout/CircleProcess"/>
    <dgm:cxn modelId="{6BD6732B-DAF6-491E-A6FB-85667719F632}" srcId="{F16D61F8-1020-47A0-ADEC-8DC498576595}" destId="{AA78E6CE-67E7-49F2-8EB4-AE41F6357AEB}" srcOrd="2" destOrd="0" parTransId="{AB36245C-0C0F-4666-BD3C-81C93978686E}" sibTransId="{1A2B3743-4293-4630-BA40-523EC633C5B2}"/>
    <dgm:cxn modelId="{C1E5D6E1-8A6F-4437-BC6F-46837B796439}" srcId="{F16D61F8-1020-47A0-ADEC-8DC498576595}" destId="{F3332FBA-8BE2-45F1-BE03-AEC2C00D68B5}" srcOrd="0" destOrd="0" parTransId="{AB0FFAF7-E35A-4F7A-ADC5-4D19F07DAED4}" sibTransId="{F7A909DF-A72F-4FF2-BBB6-226E9DC64030}"/>
    <dgm:cxn modelId="{483FAEBF-E9BF-42FD-B056-40C20A2A6A27}" type="presOf" srcId="{AA78E6CE-67E7-49F2-8EB4-AE41F6357AEB}" destId="{54EEB31E-322D-43D2-AAF0-B9D5BF268BE4}" srcOrd="0" destOrd="0" presId="urn:microsoft.com/office/officeart/2011/layout/CircleProcess"/>
    <dgm:cxn modelId="{6A19193C-20AB-46CD-968C-5A220CFDD9EC}" type="presOf" srcId="{E0AFF546-49CC-4AAF-B714-E4C607B40415}" destId="{0C5BB3C8-0A6A-4367-8FE9-AAB185C0AEB9}" srcOrd="0" destOrd="0" presId="urn:microsoft.com/office/officeart/2011/layout/CircleProcess"/>
    <dgm:cxn modelId="{54C45C9A-60BD-4D5B-A1EF-E8BB96F7A2E2}" type="presOf" srcId="{AA78E6CE-67E7-49F2-8EB4-AE41F6357AEB}" destId="{DE6E1167-17C9-443E-B2F1-AD97173E4A81}" srcOrd="1" destOrd="0" presId="urn:microsoft.com/office/officeart/2011/layout/CircleProcess"/>
    <dgm:cxn modelId="{1969FB7F-924B-4E01-BDC6-CB24A006F3F9}" type="presParOf" srcId="{C264E8F1-BD50-4BEF-9C39-C6A439306B4F}" destId="{E408421F-DEDC-4F6D-B2E4-3A812D93A3FF}" srcOrd="0" destOrd="0" presId="urn:microsoft.com/office/officeart/2011/layout/CircleProcess"/>
    <dgm:cxn modelId="{36D9A435-F5BF-40F3-990B-ED93B1775A54}" type="presParOf" srcId="{E408421F-DEDC-4F6D-B2E4-3A812D93A3FF}" destId="{FA61B437-2FFC-40FD-87E2-F2C11FF6A671}" srcOrd="0" destOrd="0" presId="urn:microsoft.com/office/officeart/2011/layout/CircleProcess"/>
    <dgm:cxn modelId="{62CCCA83-D4AC-4F26-BF10-2F2D6976AE2F}" type="presParOf" srcId="{C264E8F1-BD50-4BEF-9C39-C6A439306B4F}" destId="{4A01AE07-8D9D-417F-A684-D8C6E975B452}" srcOrd="1" destOrd="0" presId="urn:microsoft.com/office/officeart/2011/layout/CircleProcess"/>
    <dgm:cxn modelId="{8E60EB8C-968E-42FC-8E23-AF9A9B4675E7}" type="presParOf" srcId="{4A01AE07-8D9D-417F-A684-D8C6E975B452}" destId="{54EEB31E-322D-43D2-AAF0-B9D5BF268BE4}" srcOrd="0" destOrd="0" presId="urn:microsoft.com/office/officeart/2011/layout/CircleProcess"/>
    <dgm:cxn modelId="{D9D86A42-0F55-435A-887B-9A087713DB4E}" type="presParOf" srcId="{C264E8F1-BD50-4BEF-9C39-C6A439306B4F}" destId="{DE6E1167-17C9-443E-B2F1-AD97173E4A81}" srcOrd="2" destOrd="0" presId="urn:microsoft.com/office/officeart/2011/layout/CircleProcess"/>
    <dgm:cxn modelId="{BC74DC72-5960-49F6-9D7F-6E0ABE964F32}" type="presParOf" srcId="{C264E8F1-BD50-4BEF-9C39-C6A439306B4F}" destId="{7E5982E2-CAC2-40E6-ABC9-14507106D5FA}" srcOrd="3" destOrd="0" presId="urn:microsoft.com/office/officeart/2011/layout/CircleProcess"/>
    <dgm:cxn modelId="{7F8528AC-7836-45EF-B6C3-2306E4FD1C8F}" type="presParOf" srcId="{7E5982E2-CAC2-40E6-ABC9-14507106D5FA}" destId="{A7983412-BC12-445A-8C2F-3F05CB62F78D}" srcOrd="0" destOrd="0" presId="urn:microsoft.com/office/officeart/2011/layout/CircleProcess"/>
    <dgm:cxn modelId="{54AFF1ED-5B4A-4618-AF9D-AACC29523FBD}" type="presParOf" srcId="{C264E8F1-BD50-4BEF-9C39-C6A439306B4F}" destId="{FA3DFFAC-8CCE-4939-8E4D-3749E019D545}" srcOrd="4" destOrd="0" presId="urn:microsoft.com/office/officeart/2011/layout/CircleProcess"/>
    <dgm:cxn modelId="{C2A11CA5-A9D7-42C8-87BF-3CAB2F558775}" type="presParOf" srcId="{FA3DFFAC-8CCE-4939-8E4D-3749E019D545}" destId="{0C5BB3C8-0A6A-4367-8FE9-AAB185C0AEB9}" srcOrd="0" destOrd="0" presId="urn:microsoft.com/office/officeart/2011/layout/CircleProcess"/>
    <dgm:cxn modelId="{A1A3A3EC-1BC0-45CF-8228-D21873FF2C88}" type="presParOf" srcId="{C264E8F1-BD50-4BEF-9C39-C6A439306B4F}" destId="{574E3A19-3C1D-4498-B74C-E002BE520D71}" srcOrd="5" destOrd="0" presId="urn:microsoft.com/office/officeart/2011/layout/CircleProcess"/>
    <dgm:cxn modelId="{28F5B1AE-6C47-46A3-95E6-2921A37964A5}" type="presParOf" srcId="{C264E8F1-BD50-4BEF-9C39-C6A439306B4F}" destId="{D2A1100D-72CD-4017-BF89-56E8E47A17AC}" srcOrd="6" destOrd="0" presId="urn:microsoft.com/office/officeart/2011/layout/CircleProcess"/>
    <dgm:cxn modelId="{B790A803-B00E-49FF-8844-51D6E36CECFE}" type="presParOf" srcId="{D2A1100D-72CD-4017-BF89-56E8E47A17AC}" destId="{C425F3A2-E7A5-44D4-97CA-450F589FA5BE}" srcOrd="0" destOrd="0" presId="urn:microsoft.com/office/officeart/2011/layout/CircleProcess"/>
    <dgm:cxn modelId="{E3EBFA79-E74C-40E4-934A-1FB1AAFE2A23}" type="presParOf" srcId="{C264E8F1-BD50-4BEF-9C39-C6A439306B4F}" destId="{70C9154B-AD75-42DD-8A62-AE133B770188}" srcOrd="7" destOrd="0" presId="urn:microsoft.com/office/officeart/2011/layout/CircleProcess"/>
    <dgm:cxn modelId="{F636AF05-DDEA-4A01-A528-74544CA812C4}" type="presParOf" srcId="{70C9154B-AD75-42DD-8A62-AE133B770188}" destId="{B9DC20D6-7CAA-4E28-8DD3-2C4BFEA8794E}" srcOrd="0" destOrd="0" presId="urn:microsoft.com/office/officeart/2011/layout/CircleProcess"/>
    <dgm:cxn modelId="{49083312-D32A-4295-BE19-FD9CDF64BE51}" type="presParOf" srcId="{C264E8F1-BD50-4BEF-9C39-C6A439306B4F}" destId="{8939B086-A550-48F2-9B69-AA9E65D70E78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5E0B5C5-1387-4E5D-A580-2E8D8C48DF54}" type="doc">
      <dgm:prSet loTypeId="urn:microsoft.com/office/officeart/2005/8/layout/hProcess3" loCatId="process" qsTypeId="urn:microsoft.com/office/officeart/2005/8/quickstyle/simple1" qsCatId="simple" csTypeId="urn:microsoft.com/office/officeart/2005/8/colors/accent1_1" csCatId="accent1" phldr="1"/>
      <dgm:spPr/>
    </dgm:pt>
    <dgm:pt modelId="{0FDB5F4D-80D6-4817-B86D-B09BEC011966}">
      <dgm:prSet phldrT="[Text]"/>
      <dgm:spPr/>
      <dgm:t>
        <a:bodyPr/>
        <a:lstStyle/>
        <a:p>
          <a:r>
            <a:rPr lang="es-EC" dirty="0"/>
            <a:t>Autonomía</a:t>
          </a:r>
        </a:p>
      </dgm:t>
    </dgm:pt>
    <dgm:pt modelId="{1544973F-1BF2-4466-8290-8C0798B4F396}" type="parTrans" cxnId="{ADB67D27-2EE2-460A-BD39-5E0F464A94E2}">
      <dgm:prSet/>
      <dgm:spPr/>
      <dgm:t>
        <a:bodyPr/>
        <a:lstStyle/>
        <a:p>
          <a:endParaRPr lang="es-EC"/>
        </a:p>
      </dgm:t>
    </dgm:pt>
    <dgm:pt modelId="{283CAF42-2510-4C63-AF60-741B387C63FE}" type="sibTrans" cxnId="{ADB67D27-2EE2-460A-BD39-5E0F464A94E2}">
      <dgm:prSet/>
      <dgm:spPr/>
      <dgm:t>
        <a:bodyPr/>
        <a:lstStyle/>
        <a:p>
          <a:endParaRPr lang="es-EC"/>
        </a:p>
      </dgm:t>
    </dgm:pt>
    <dgm:pt modelId="{E6C0DA97-BE8C-4875-A30B-FDDE32468C75}">
      <dgm:prSet phldrT="[Text]"/>
      <dgm:spPr/>
      <dgm:t>
        <a:bodyPr/>
        <a:lstStyle/>
        <a:p>
          <a:r>
            <a:rPr lang="es-EC" dirty="0"/>
            <a:t>Organización</a:t>
          </a:r>
        </a:p>
      </dgm:t>
    </dgm:pt>
    <dgm:pt modelId="{6BCC6AE7-F0C4-4457-8CA9-9974B194AA46}" type="parTrans" cxnId="{AC6E8A3B-06EF-4A93-95F7-39CDDBA1602B}">
      <dgm:prSet/>
      <dgm:spPr/>
      <dgm:t>
        <a:bodyPr/>
        <a:lstStyle/>
        <a:p>
          <a:endParaRPr lang="es-EC"/>
        </a:p>
      </dgm:t>
    </dgm:pt>
    <dgm:pt modelId="{D539358B-7941-4CD5-9F8A-1006974B4524}" type="sibTrans" cxnId="{AC6E8A3B-06EF-4A93-95F7-39CDDBA1602B}">
      <dgm:prSet/>
      <dgm:spPr/>
      <dgm:t>
        <a:bodyPr/>
        <a:lstStyle/>
        <a:p>
          <a:endParaRPr lang="es-EC"/>
        </a:p>
      </dgm:t>
    </dgm:pt>
    <dgm:pt modelId="{E4F7A82B-2B70-469A-94CB-BD45E366A4A1}">
      <dgm:prSet phldrT="[Text]"/>
      <dgm:spPr/>
      <dgm:t>
        <a:bodyPr/>
        <a:lstStyle/>
        <a:p>
          <a:r>
            <a:rPr lang="es-EC" dirty="0"/>
            <a:t>Movilización</a:t>
          </a:r>
        </a:p>
      </dgm:t>
    </dgm:pt>
    <dgm:pt modelId="{61E84F10-0EDB-407F-959D-D8DBB63AAF6A}" type="parTrans" cxnId="{E0FF542E-3C76-4256-BC72-354E39F7552E}">
      <dgm:prSet/>
      <dgm:spPr/>
      <dgm:t>
        <a:bodyPr/>
        <a:lstStyle/>
        <a:p>
          <a:endParaRPr lang="es-EC"/>
        </a:p>
      </dgm:t>
    </dgm:pt>
    <dgm:pt modelId="{42A791E7-EC6D-42DC-8719-2EBFD569B21F}" type="sibTrans" cxnId="{E0FF542E-3C76-4256-BC72-354E39F7552E}">
      <dgm:prSet/>
      <dgm:spPr/>
      <dgm:t>
        <a:bodyPr/>
        <a:lstStyle/>
        <a:p>
          <a:endParaRPr lang="es-EC"/>
        </a:p>
      </dgm:t>
    </dgm:pt>
    <dgm:pt modelId="{051FBA7D-E16A-42FB-94C2-EC0DD78BDDE4}" type="pres">
      <dgm:prSet presAssocID="{85E0B5C5-1387-4E5D-A580-2E8D8C48DF54}" presName="Name0" presStyleCnt="0">
        <dgm:presLayoutVars>
          <dgm:dir/>
          <dgm:animLvl val="lvl"/>
          <dgm:resizeHandles val="exact"/>
        </dgm:presLayoutVars>
      </dgm:prSet>
      <dgm:spPr/>
    </dgm:pt>
    <dgm:pt modelId="{320125D1-3460-445B-B573-0E9AF04D4E60}" type="pres">
      <dgm:prSet presAssocID="{85E0B5C5-1387-4E5D-A580-2E8D8C48DF54}" presName="dummy" presStyleCnt="0"/>
      <dgm:spPr/>
    </dgm:pt>
    <dgm:pt modelId="{54402B99-92C7-4FAC-B3C2-8B50C741D1F9}" type="pres">
      <dgm:prSet presAssocID="{85E0B5C5-1387-4E5D-A580-2E8D8C48DF54}" presName="linH" presStyleCnt="0"/>
      <dgm:spPr/>
    </dgm:pt>
    <dgm:pt modelId="{565DFF21-7DED-4DFD-B4B8-C4EEBD423D64}" type="pres">
      <dgm:prSet presAssocID="{85E0B5C5-1387-4E5D-A580-2E8D8C48DF54}" presName="padding1" presStyleCnt="0"/>
      <dgm:spPr/>
    </dgm:pt>
    <dgm:pt modelId="{9CEF9722-61D4-4A1C-8A04-BA7DC2DB6613}" type="pres">
      <dgm:prSet presAssocID="{0FDB5F4D-80D6-4817-B86D-B09BEC011966}" presName="linV" presStyleCnt="0"/>
      <dgm:spPr/>
    </dgm:pt>
    <dgm:pt modelId="{8770175C-CF99-4EB9-95DF-C67E01F5761F}" type="pres">
      <dgm:prSet presAssocID="{0FDB5F4D-80D6-4817-B86D-B09BEC011966}" presName="spVertical1" presStyleCnt="0"/>
      <dgm:spPr/>
    </dgm:pt>
    <dgm:pt modelId="{4132908A-C27F-442B-97E0-2A570F768E44}" type="pres">
      <dgm:prSet presAssocID="{0FDB5F4D-80D6-4817-B86D-B09BEC011966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2D6D4D-C0A2-4023-B061-629A6107411B}" type="pres">
      <dgm:prSet presAssocID="{0FDB5F4D-80D6-4817-B86D-B09BEC011966}" presName="spVertical2" presStyleCnt="0"/>
      <dgm:spPr/>
    </dgm:pt>
    <dgm:pt modelId="{C7DE90FE-2EA4-4449-8E93-59A94BB35626}" type="pres">
      <dgm:prSet presAssocID="{0FDB5F4D-80D6-4817-B86D-B09BEC011966}" presName="spVertical3" presStyleCnt="0"/>
      <dgm:spPr/>
    </dgm:pt>
    <dgm:pt modelId="{89981E2D-9EDA-47B3-9404-8DCE5859BBDD}" type="pres">
      <dgm:prSet presAssocID="{283CAF42-2510-4C63-AF60-741B387C63FE}" presName="space" presStyleCnt="0"/>
      <dgm:spPr/>
    </dgm:pt>
    <dgm:pt modelId="{73070962-0EF8-4148-BC7E-DF8807E73911}" type="pres">
      <dgm:prSet presAssocID="{E6C0DA97-BE8C-4875-A30B-FDDE32468C75}" presName="linV" presStyleCnt="0"/>
      <dgm:spPr/>
    </dgm:pt>
    <dgm:pt modelId="{5E5D8D2E-8879-41DF-8A24-C1EFC7CD0470}" type="pres">
      <dgm:prSet presAssocID="{E6C0DA97-BE8C-4875-A30B-FDDE32468C75}" presName="spVertical1" presStyleCnt="0"/>
      <dgm:spPr/>
    </dgm:pt>
    <dgm:pt modelId="{EB7EED8C-752E-4016-8652-DAF3B5DF7131}" type="pres">
      <dgm:prSet presAssocID="{E6C0DA97-BE8C-4875-A30B-FDDE32468C75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97ECC5-262A-476B-AA4C-567C17F1B196}" type="pres">
      <dgm:prSet presAssocID="{E6C0DA97-BE8C-4875-A30B-FDDE32468C75}" presName="spVertical2" presStyleCnt="0"/>
      <dgm:spPr/>
    </dgm:pt>
    <dgm:pt modelId="{73CD24D2-7702-48FE-9299-1D6E18D8575E}" type="pres">
      <dgm:prSet presAssocID="{E6C0DA97-BE8C-4875-A30B-FDDE32468C75}" presName="spVertical3" presStyleCnt="0"/>
      <dgm:spPr/>
    </dgm:pt>
    <dgm:pt modelId="{C4E8C68E-0EF4-4534-897D-F2582F29F853}" type="pres">
      <dgm:prSet presAssocID="{D539358B-7941-4CD5-9F8A-1006974B4524}" presName="space" presStyleCnt="0"/>
      <dgm:spPr/>
    </dgm:pt>
    <dgm:pt modelId="{F70E66EF-4A3F-488D-8885-C9EE993C5951}" type="pres">
      <dgm:prSet presAssocID="{E4F7A82B-2B70-469A-94CB-BD45E366A4A1}" presName="linV" presStyleCnt="0"/>
      <dgm:spPr/>
    </dgm:pt>
    <dgm:pt modelId="{CCF6D78E-E8B5-49BE-A2F9-08A31B8ED580}" type="pres">
      <dgm:prSet presAssocID="{E4F7A82B-2B70-469A-94CB-BD45E366A4A1}" presName="spVertical1" presStyleCnt="0"/>
      <dgm:spPr/>
    </dgm:pt>
    <dgm:pt modelId="{C0A89407-A52C-409E-8B8D-C3E9A1787F7E}" type="pres">
      <dgm:prSet presAssocID="{E4F7A82B-2B70-469A-94CB-BD45E366A4A1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BD8796C-430B-4A4D-AA43-0142B6F21800}" type="pres">
      <dgm:prSet presAssocID="{E4F7A82B-2B70-469A-94CB-BD45E366A4A1}" presName="spVertical2" presStyleCnt="0"/>
      <dgm:spPr/>
    </dgm:pt>
    <dgm:pt modelId="{F2EE9CCE-A426-4F07-A7DD-F502BD77D0F1}" type="pres">
      <dgm:prSet presAssocID="{E4F7A82B-2B70-469A-94CB-BD45E366A4A1}" presName="spVertical3" presStyleCnt="0"/>
      <dgm:spPr/>
    </dgm:pt>
    <dgm:pt modelId="{76BFF8D2-FCF0-4305-8033-DAA544618222}" type="pres">
      <dgm:prSet presAssocID="{85E0B5C5-1387-4E5D-A580-2E8D8C48DF54}" presName="padding2" presStyleCnt="0"/>
      <dgm:spPr/>
    </dgm:pt>
    <dgm:pt modelId="{20FC9B6B-2662-42AD-A19C-84DA8D000C27}" type="pres">
      <dgm:prSet presAssocID="{85E0B5C5-1387-4E5D-A580-2E8D8C48DF54}" presName="negArrow" presStyleCnt="0"/>
      <dgm:spPr/>
    </dgm:pt>
    <dgm:pt modelId="{515D022D-0A45-4834-9378-A58E461E9EEB}" type="pres">
      <dgm:prSet presAssocID="{85E0B5C5-1387-4E5D-A580-2E8D8C48DF54}" presName="backgroundArrow" presStyleLbl="node1" presStyleIdx="0" presStyleCnt="1"/>
      <dgm:spPr/>
    </dgm:pt>
  </dgm:ptLst>
  <dgm:cxnLst>
    <dgm:cxn modelId="{5E898CE8-B5BC-4680-8E2C-E728EC85A224}" type="presOf" srcId="{0FDB5F4D-80D6-4817-B86D-B09BEC011966}" destId="{4132908A-C27F-442B-97E0-2A570F768E44}" srcOrd="0" destOrd="0" presId="urn:microsoft.com/office/officeart/2005/8/layout/hProcess3"/>
    <dgm:cxn modelId="{AC6E8A3B-06EF-4A93-95F7-39CDDBA1602B}" srcId="{85E0B5C5-1387-4E5D-A580-2E8D8C48DF54}" destId="{E6C0DA97-BE8C-4875-A30B-FDDE32468C75}" srcOrd="1" destOrd="0" parTransId="{6BCC6AE7-F0C4-4457-8CA9-9974B194AA46}" sibTransId="{D539358B-7941-4CD5-9F8A-1006974B4524}"/>
    <dgm:cxn modelId="{E0FF542E-3C76-4256-BC72-354E39F7552E}" srcId="{85E0B5C5-1387-4E5D-A580-2E8D8C48DF54}" destId="{E4F7A82B-2B70-469A-94CB-BD45E366A4A1}" srcOrd="2" destOrd="0" parTransId="{61E84F10-0EDB-407F-959D-D8DBB63AAF6A}" sibTransId="{42A791E7-EC6D-42DC-8719-2EBFD569B21F}"/>
    <dgm:cxn modelId="{D4FCB659-4283-40B8-AECD-878461E41B4A}" type="presOf" srcId="{85E0B5C5-1387-4E5D-A580-2E8D8C48DF54}" destId="{051FBA7D-E16A-42FB-94C2-EC0DD78BDDE4}" srcOrd="0" destOrd="0" presId="urn:microsoft.com/office/officeart/2005/8/layout/hProcess3"/>
    <dgm:cxn modelId="{ADB67D27-2EE2-460A-BD39-5E0F464A94E2}" srcId="{85E0B5C5-1387-4E5D-A580-2E8D8C48DF54}" destId="{0FDB5F4D-80D6-4817-B86D-B09BEC011966}" srcOrd="0" destOrd="0" parTransId="{1544973F-1BF2-4466-8290-8C0798B4F396}" sibTransId="{283CAF42-2510-4C63-AF60-741B387C63FE}"/>
    <dgm:cxn modelId="{14C2E12A-DC1C-4869-9136-48542E33D52D}" type="presOf" srcId="{E4F7A82B-2B70-469A-94CB-BD45E366A4A1}" destId="{C0A89407-A52C-409E-8B8D-C3E9A1787F7E}" srcOrd="0" destOrd="0" presId="urn:microsoft.com/office/officeart/2005/8/layout/hProcess3"/>
    <dgm:cxn modelId="{BFBB2F60-00EA-4738-B362-E936FB982126}" type="presOf" srcId="{E6C0DA97-BE8C-4875-A30B-FDDE32468C75}" destId="{EB7EED8C-752E-4016-8652-DAF3B5DF7131}" srcOrd="0" destOrd="0" presId="urn:microsoft.com/office/officeart/2005/8/layout/hProcess3"/>
    <dgm:cxn modelId="{71C4E3F7-77EB-49A7-9C08-4AAC3DDAEE44}" type="presParOf" srcId="{051FBA7D-E16A-42FB-94C2-EC0DD78BDDE4}" destId="{320125D1-3460-445B-B573-0E9AF04D4E60}" srcOrd="0" destOrd="0" presId="urn:microsoft.com/office/officeart/2005/8/layout/hProcess3"/>
    <dgm:cxn modelId="{D5777B41-F089-409C-B035-5AF3D5F3E71A}" type="presParOf" srcId="{051FBA7D-E16A-42FB-94C2-EC0DD78BDDE4}" destId="{54402B99-92C7-4FAC-B3C2-8B50C741D1F9}" srcOrd="1" destOrd="0" presId="urn:microsoft.com/office/officeart/2005/8/layout/hProcess3"/>
    <dgm:cxn modelId="{0D0289D6-164A-4A6F-8B7E-CA790B3147F6}" type="presParOf" srcId="{54402B99-92C7-4FAC-B3C2-8B50C741D1F9}" destId="{565DFF21-7DED-4DFD-B4B8-C4EEBD423D64}" srcOrd="0" destOrd="0" presId="urn:microsoft.com/office/officeart/2005/8/layout/hProcess3"/>
    <dgm:cxn modelId="{6E491FC7-6389-401C-8427-F4A1D1F33A08}" type="presParOf" srcId="{54402B99-92C7-4FAC-B3C2-8B50C741D1F9}" destId="{9CEF9722-61D4-4A1C-8A04-BA7DC2DB6613}" srcOrd="1" destOrd="0" presId="urn:microsoft.com/office/officeart/2005/8/layout/hProcess3"/>
    <dgm:cxn modelId="{A0B300F4-5702-46B1-9B7A-18B92E9D4E5B}" type="presParOf" srcId="{9CEF9722-61D4-4A1C-8A04-BA7DC2DB6613}" destId="{8770175C-CF99-4EB9-95DF-C67E01F5761F}" srcOrd="0" destOrd="0" presId="urn:microsoft.com/office/officeart/2005/8/layout/hProcess3"/>
    <dgm:cxn modelId="{5F60CDD5-6E27-48EC-8460-5622B0850DB6}" type="presParOf" srcId="{9CEF9722-61D4-4A1C-8A04-BA7DC2DB6613}" destId="{4132908A-C27F-442B-97E0-2A570F768E44}" srcOrd="1" destOrd="0" presId="urn:microsoft.com/office/officeart/2005/8/layout/hProcess3"/>
    <dgm:cxn modelId="{22DA2518-2FB3-4B39-B5DA-FC8ED4A541D5}" type="presParOf" srcId="{9CEF9722-61D4-4A1C-8A04-BA7DC2DB6613}" destId="{AE2D6D4D-C0A2-4023-B061-629A6107411B}" srcOrd="2" destOrd="0" presId="urn:microsoft.com/office/officeart/2005/8/layout/hProcess3"/>
    <dgm:cxn modelId="{2CDB2E6B-F35D-4771-BC62-122A5345893E}" type="presParOf" srcId="{9CEF9722-61D4-4A1C-8A04-BA7DC2DB6613}" destId="{C7DE90FE-2EA4-4449-8E93-59A94BB35626}" srcOrd="3" destOrd="0" presId="urn:microsoft.com/office/officeart/2005/8/layout/hProcess3"/>
    <dgm:cxn modelId="{86B106CF-A7A8-4E36-81DD-6ACBC19A015A}" type="presParOf" srcId="{54402B99-92C7-4FAC-B3C2-8B50C741D1F9}" destId="{89981E2D-9EDA-47B3-9404-8DCE5859BBDD}" srcOrd="2" destOrd="0" presId="urn:microsoft.com/office/officeart/2005/8/layout/hProcess3"/>
    <dgm:cxn modelId="{46B328AD-6D3C-41D2-B016-211FD8E850B0}" type="presParOf" srcId="{54402B99-92C7-4FAC-B3C2-8B50C741D1F9}" destId="{73070962-0EF8-4148-BC7E-DF8807E73911}" srcOrd="3" destOrd="0" presId="urn:microsoft.com/office/officeart/2005/8/layout/hProcess3"/>
    <dgm:cxn modelId="{D8D3E708-C5E6-4632-9248-52D4A61B70B6}" type="presParOf" srcId="{73070962-0EF8-4148-BC7E-DF8807E73911}" destId="{5E5D8D2E-8879-41DF-8A24-C1EFC7CD0470}" srcOrd="0" destOrd="0" presId="urn:microsoft.com/office/officeart/2005/8/layout/hProcess3"/>
    <dgm:cxn modelId="{4C2439A8-8A62-4CBA-89D5-F4F431B8E385}" type="presParOf" srcId="{73070962-0EF8-4148-BC7E-DF8807E73911}" destId="{EB7EED8C-752E-4016-8652-DAF3B5DF7131}" srcOrd="1" destOrd="0" presId="urn:microsoft.com/office/officeart/2005/8/layout/hProcess3"/>
    <dgm:cxn modelId="{1558CE37-F320-44A0-B6E1-9813467E7A8C}" type="presParOf" srcId="{73070962-0EF8-4148-BC7E-DF8807E73911}" destId="{4E97ECC5-262A-476B-AA4C-567C17F1B196}" srcOrd="2" destOrd="0" presId="urn:microsoft.com/office/officeart/2005/8/layout/hProcess3"/>
    <dgm:cxn modelId="{CA21AFA9-01E0-4239-88B8-88DDBB602515}" type="presParOf" srcId="{73070962-0EF8-4148-BC7E-DF8807E73911}" destId="{73CD24D2-7702-48FE-9299-1D6E18D8575E}" srcOrd="3" destOrd="0" presId="urn:microsoft.com/office/officeart/2005/8/layout/hProcess3"/>
    <dgm:cxn modelId="{3DD31D66-79C0-4736-917D-9F357796F643}" type="presParOf" srcId="{54402B99-92C7-4FAC-B3C2-8B50C741D1F9}" destId="{C4E8C68E-0EF4-4534-897D-F2582F29F853}" srcOrd="4" destOrd="0" presId="urn:microsoft.com/office/officeart/2005/8/layout/hProcess3"/>
    <dgm:cxn modelId="{20DD39E0-0B97-4630-9D3C-A5C1F27844FD}" type="presParOf" srcId="{54402B99-92C7-4FAC-B3C2-8B50C741D1F9}" destId="{F70E66EF-4A3F-488D-8885-C9EE993C5951}" srcOrd="5" destOrd="0" presId="urn:microsoft.com/office/officeart/2005/8/layout/hProcess3"/>
    <dgm:cxn modelId="{B8C0AC74-5C7A-4878-8A09-28F59F3B2F85}" type="presParOf" srcId="{F70E66EF-4A3F-488D-8885-C9EE993C5951}" destId="{CCF6D78E-E8B5-49BE-A2F9-08A31B8ED580}" srcOrd="0" destOrd="0" presId="urn:microsoft.com/office/officeart/2005/8/layout/hProcess3"/>
    <dgm:cxn modelId="{3319AEB7-8628-42F2-8A1F-45783C9F7CFE}" type="presParOf" srcId="{F70E66EF-4A3F-488D-8885-C9EE993C5951}" destId="{C0A89407-A52C-409E-8B8D-C3E9A1787F7E}" srcOrd="1" destOrd="0" presId="urn:microsoft.com/office/officeart/2005/8/layout/hProcess3"/>
    <dgm:cxn modelId="{B687BF27-0C79-4A7B-8704-6A32B6DEB3CF}" type="presParOf" srcId="{F70E66EF-4A3F-488D-8885-C9EE993C5951}" destId="{2BD8796C-430B-4A4D-AA43-0142B6F21800}" srcOrd="2" destOrd="0" presId="urn:microsoft.com/office/officeart/2005/8/layout/hProcess3"/>
    <dgm:cxn modelId="{9CC030B6-44D4-4B1A-88B1-7DF790F66D57}" type="presParOf" srcId="{F70E66EF-4A3F-488D-8885-C9EE993C5951}" destId="{F2EE9CCE-A426-4F07-A7DD-F502BD77D0F1}" srcOrd="3" destOrd="0" presId="urn:microsoft.com/office/officeart/2005/8/layout/hProcess3"/>
    <dgm:cxn modelId="{BD28169F-A8DB-4168-998E-44ABC485EF9F}" type="presParOf" srcId="{54402B99-92C7-4FAC-B3C2-8B50C741D1F9}" destId="{76BFF8D2-FCF0-4305-8033-DAA544618222}" srcOrd="6" destOrd="0" presId="urn:microsoft.com/office/officeart/2005/8/layout/hProcess3"/>
    <dgm:cxn modelId="{F08B8A48-FEF6-43FD-97CD-C483BB55A7BF}" type="presParOf" srcId="{54402B99-92C7-4FAC-B3C2-8B50C741D1F9}" destId="{20FC9B6B-2662-42AD-A19C-84DA8D000C27}" srcOrd="7" destOrd="0" presId="urn:microsoft.com/office/officeart/2005/8/layout/hProcess3"/>
    <dgm:cxn modelId="{9FCD52A7-E866-46D2-90F1-54124ED70568}" type="presParOf" srcId="{54402B99-92C7-4FAC-B3C2-8B50C741D1F9}" destId="{515D022D-0A45-4834-9378-A58E461E9EEB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13265-DBEF-4028-A80F-FAFE196973EE}">
      <dsp:nvSpPr>
        <dsp:cNvPr id="0" name=""/>
        <dsp:cNvSpPr/>
      </dsp:nvSpPr>
      <dsp:spPr>
        <a:xfrm>
          <a:off x="6835249" y="935972"/>
          <a:ext cx="2479368" cy="247982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8A2CD-3E61-4B4C-8CAF-A2E977DE4570}">
      <dsp:nvSpPr>
        <dsp:cNvPr id="0" name=""/>
        <dsp:cNvSpPr/>
      </dsp:nvSpPr>
      <dsp:spPr>
        <a:xfrm>
          <a:off x="6917572" y="1018648"/>
          <a:ext cx="2314723" cy="231447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/>
            <a:t>3. Liderazgo de las mujeres rurales</a:t>
          </a:r>
        </a:p>
      </dsp:txBody>
      <dsp:txXfrm>
        <a:off x="7248478" y="1349349"/>
        <a:ext cx="1652912" cy="1653073"/>
      </dsp:txXfrm>
    </dsp:sp>
    <dsp:sp modelId="{0B2E0D04-1EEA-4F4D-B272-4C1ECDB4BB93}">
      <dsp:nvSpPr>
        <dsp:cNvPr id="0" name=""/>
        <dsp:cNvSpPr/>
      </dsp:nvSpPr>
      <dsp:spPr>
        <a:xfrm rot="2700000">
          <a:off x="4275737" y="938970"/>
          <a:ext cx="2473396" cy="2473396"/>
        </a:xfrm>
        <a:prstGeom prst="teardrop">
          <a:avLst>
            <a:gd name="adj" fmla="val 10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9F99B0-4658-468A-852A-81C7F0ABF931}">
      <dsp:nvSpPr>
        <dsp:cNvPr id="0" name=""/>
        <dsp:cNvSpPr/>
      </dsp:nvSpPr>
      <dsp:spPr>
        <a:xfrm>
          <a:off x="4355074" y="1018648"/>
          <a:ext cx="2314723" cy="231447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/>
            <a:t>2</a:t>
          </a:r>
          <a:r>
            <a:rPr lang="es-EC" sz="2000" b="0" kern="1200" dirty="0"/>
            <a:t>. Autoestima y autovaloración de las mujeres rurales. </a:t>
          </a:r>
        </a:p>
      </dsp:txBody>
      <dsp:txXfrm>
        <a:off x="4685979" y="1349349"/>
        <a:ext cx="1652912" cy="1653073"/>
      </dsp:txXfrm>
    </dsp:sp>
    <dsp:sp modelId="{D3CB9ED7-FF68-4955-91F1-6B16E3FF0615}">
      <dsp:nvSpPr>
        <dsp:cNvPr id="0" name=""/>
        <dsp:cNvSpPr/>
      </dsp:nvSpPr>
      <dsp:spPr>
        <a:xfrm rot="2700000">
          <a:off x="1713238" y="938970"/>
          <a:ext cx="2473396" cy="2473396"/>
        </a:xfrm>
        <a:prstGeom prst="teardrop">
          <a:avLst>
            <a:gd name="adj" fmla="val 10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0B5A4-3283-4D43-A6EF-F06C58CA58BB}">
      <dsp:nvSpPr>
        <dsp:cNvPr id="0" name=""/>
        <dsp:cNvSpPr/>
      </dsp:nvSpPr>
      <dsp:spPr>
        <a:xfrm>
          <a:off x="1792575" y="1018648"/>
          <a:ext cx="2314723" cy="231447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/>
            <a:t>1. Identidades de las mujeres rurales</a:t>
          </a:r>
        </a:p>
      </dsp:txBody>
      <dsp:txXfrm>
        <a:off x="2123480" y="1349349"/>
        <a:ext cx="1652912" cy="16530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7A666-3624-4849-9711-7A3C4EC764EB}">
      <dsp:nvSpPr>
        <dsp:cNvPr id="0" name=""/>
        <dsp:cNvSpPr/>
      </dsp:nvSpPr>
      <dsp:spPr>
        <a:xfrm rot="5400000">
          <a:off x="3271379" y="97015"/>
          <a:ext cx="1816811" cy="162625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/>
            <a:t>Taller 1</a:t>
          </a:r>
        </a:p>
      </dsp:txBody>
      <dsp:txXfrm rot="-5400000">
        <a:off x="3623484" y="288661"/>
        <a:ext cx="1112600" cy="1242967"/>
      </dsp:txXfrm>
    </dsp:sp>
    <dsp:sp modelId="{A059CA80-E537-41BA-B215-34D76DE9C85D}">
      <dsp:nvSpPr>
        <dsp:cNvPr id="0" name=""/>
        <dsp:cNvSpPr/>
      </dsp:nvSpPr>
      <dsp:spPr>
        <a:xfrm>
          <a:off x="5018062" y="365101"/>
          <a:ext cx="2027561" cy="1090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200" kern="1200" dirty="0"/>
            <a:t>Identidad</a:t>
          </a:r>
        </a:p>
      </dsp:txBody>
      <dsp:txXfrm>
        <a:off x="5018062" y="365101"/>
        <a:ext cx="2027561" cy="1090087"/>
      </dsp:txXfrm>
    </dsp:sp>
    <dsp:sp modelId="{FA8D0D1B-DD90-465D-83D1-8E7994A18EE2}">
      <dsp:nvSpPr>
        <dsp:cNvPr id="0" name=""/>
        <dsp:cNvSpPr/>
      </dsp:nvSpPr>
      <dsp:spPr>
        <a:xfrm rot="5400000">
          <a:off x="1564303" y="119832"/>
          <a:ext cx="1816811" cy="158062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600" kern="1200"/>
        </a:p>
      </dsp:txBody>
      <dsp:txXfrm rot="-5400000">
        <a:off x="1928709" y="284860"/>
        <a:ext cx="1087998" cy="1250571"/>
      </dsp:txXfrm>
    </dsp:sp>
    <dsp:sp modelId="{8AB07F19-C882-43B5-A62B-7A26E60A9D9C}">
      <dsp:nvSpPr>
        <dsp:cNvPr id="0" name=""/>
        <dsp:cNvSpPr/>
      </dsp:nvSpPr>
      <dsp:spPr>
        <a:xfrm rot="5400000">
          <a:off x="2586921" y="1652576"/>
          <a:ext cx="1745665" cy="1599356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/>
            <a:t>Taller 2</a:t>
          </a:r>
        </a:p>
      </dsp:txBody>
      <dsp:txXfrm rot="-5400000">
        <a:off x="2915464" y="1858174"/>
        <a:ext cx="1088578" cy="1188161"/>
      </dsp:txXfrm>
    </dsp:sp>
    <dsp:sp modelId="{1EEBD130-8EA5-411F-84EB-8048C2EBE416}">
      <dsp:nvSpPr>
        <dsp:cNvPr id="0" name=""/>
        <dsp:cNvSpPr/>
      </dsp:nvSpPr>
      <dsp:spPr>
        <a:xfrm>
          <a:off x="368325" y="1967346"/>
          <a:ext cx="2509264" cy="969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/>
            <a:t>Autoestima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/>
            <a:t>Autovaloración</a:t>
          </a:r>
        </a:p>
      </dsp:txBody>
      <dsp:txXfrm>
        <a:off x="368325" y="1967346"/>
        <a:ext cx="2509264" cy="969817"/>
      </dsp:txXfrm>
    </dsp:sp>
    <dsp:sp modelId="{8BA647AA-0BFA-471B-8A68-23539B1ABAA2}">
      <dsp:nvSpPr>
        <dsp:cNvPr id="0" name=""/>
        <dsp:cNvSpPr/>
      </dsp:nvSpPr>
      <dsp:spPr>
        <a:xfrm rot="5400000">
          <a:off x="4258424" y="1661941"/>
          <a:ext cx="1816811" cy="158062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600" kern="1200"/>
        </a:p>
      </dsp:txBody>
      <dsp:txXfrm rot="-5400000">
        <a:off x="4622830" y="1826969"/>
        <a:ext cx="1087998" cy="1250571"/>
      </dsp:txXfrm>
    </dsp:sp>
    <dsp:sp modelId="{3E2358BE-3C26-4EB1-B093-F91C598F60A0}">
      <dsp:nvSpPr>
        <dsp:cNvPr id="0" name=""/>
        <dsp:cNvSpPr/>
      </dsp:nvSpPr>
      <dsp:spPr>
        <a:xfrm rot="5400000">
          <a:off x="3271379" y="3204051"/>
          <a:ext cx="1816811" cy="1580626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/>
            <a:t>Taller 3 y 4</a:t>
          </a:r>
        </a:p>
      </dsp:txBody>
      <dsp:txXfrm rot="-5400000">
        <a:off x="3635785" y="3369079"/>
        <a:ext cx="1087998" cy="1250571"/>
      </dsp:txXfrm>
    </dsp:sp>
    <dsp:sp modelId="{E9832781-FDB7-488B-8B4D-7CFBF63A7FE8}">
      <dsp:nvSpPr>
        <dsp:cNvPr id="0" name=""/>
        <dsp:cNvSpPr/>
      </dsp:nvSpPr>
      <dsp:spPr>
        <a:xfrm>
          <a:off x="5018062" y="3449321"/>
          <a:ext cx="2027561" cy="1090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200" kern="1200" dirty="0"/>
            <a:t>Liderazgo</a:t>
          </a:r>
        </a:p>
      </dsp:txBody>
      <dsp:txXfrm>
        <a:off x="5018062" y="3449321"/>
        <a:ext cx="2027561" cy="1090087"/>
      </dsp:txXfrm>
    </dsp:sp>
    <dsp:sp modelId="{D9C3ED07-0F14-4044-A95E-4F515DC8E4F5}">
      <dsp:nvSpPr>
        <dsp:cNvPr id="0" name=""/>
        <dsp:cNvSpPr/>
      </dsp:nvSpPr>
      <dsp:spPr>
        <a:xfrm rot="5400000">
          <a:off x="1564303" y="3204051"/>
          <a:ext cx="1816811" cy="1580626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600" kern="1200"/>
        </a:p>
      </dsp:txBody>
      <dsp:txXfrm rot="-5400000">
        <a:off x="1928709" y="3369079"/>
        <a:ext cx="1087998" cy="12505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11F9DD-CBDA-4416-80ED-30CAB0FDB908}">
      <dsp:nvSpPr>
        <dsp:cNvPr id="0" name=""/>
        <dsp:cNvSpPr/>
      </dsp:nvSpPr>
      <dsp:spPr>
        <a:xfrm rot="4396374">
          <a:off x="1584950" y="639530"/>
          <a:ext cx="2774384" cy="1934787"/>
        </a:xfrm>
        <a:prstGeom prst="swooshArrow">
          <a:avLst>
            <a:gd name="adj1" fmla="val 16310"/>
            <a:gd name="adj2" fmla="val 313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D3F8EC-2001-41F9-9800-7FEB47823E9D}">
      <dsp:nvSpPr>
        <dsp:cNvPr id="0" name=""/>
        <dsp:cNvSpPr/>
      </dsp:nvSpPr>
      <dsp:spPr>
        <a:xfrm>
          <a:off x="3054481" y="1247937"/>
          <a:ext cx="70061" cy="70061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9EC42D-D41C-4121-B470-52C9681CC481}">
      <dsp:nvSpPr>
        <dsp:cNvPr id="0" name=""/>
        <dsp:cNvSpPr/>
      </dsp:nvSpPr>
      <dsp:spPr>
        <a:xfrm>
          <a:off x="1398964" y="0"/>
          <a:ext cx="1308036" cy="514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b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100" b="0" kern="1200" dirty="0"/>
            <a:t>Ordeno</a:t>
          </a:r>
        </a:p>
      </dsp:txBody>
      <dsp:txXfrm>
        <a:off x="1398964" y="0"/>
        <a:ext cx="1308036" cy="514215"/>
      </dsp:txXfrm>
    </dsp:sp>
    <dsp:sp modelId="{0272A99D-29B2-4474-8421-17AC2EB0B27B}">
      <dsp:nvSpPr>
        <dsp:cNvPr id="0" name=""/>
        <dsp:cNvSpPr/>
      </dsp:nvSpPr>
      <dsp:spPr>
        <a:xfrm>
          <a:off x="3378695" y="1025860"/>
          <a:ext cx="1555502" cy="514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100" b="0" kern="1200" dirty="0"/>
            <a:t>y</a:t>
          </a:r>
        </a:p>
      </dsp:txBody>
      <dsp:txXfrm>
        <a:off x="3378695" y="1025860"/>
        <a:ext cx="1555502" cy="514215"/>
      </dsp:txXfrm>
    </dsp:sp>
    <dsp:sp modelId="{1827B321-EB2E-4321-BB8D-4710CC3FA10C}">
      <dsp:nvSpPr>
        <dsp:cNvPr id="0" name=""/>
        <dsp:cNvSpPr/>
      </dsp:nvSpPr>
      <dsp:spPr>
        <a:xfrm>
          <a:off x="3166581" y="2699633"/>
          <a:ext cx="1767616" cy="514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t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100" b="0" kern="1200" dirty="0"/>
            <a:t>Mando</a:t>
          </a:r>
        </a:p>
      </dsp:txBody>
      <dsp:txXfrm>
        <a:off x="3166581" y="2699633"/>
        <a:ext cx="1767616" cy="5142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85E85A-98AF-4A95-BCD5-1BC387605692}">
      <dsp:nvSpPr>
        <dsp:cNvPr id="0" name=""/>
        <dsp:cNvSpPr/>
      </dsp:nvSpPr>
      <dsp:spPr>
        <a:xfrm>
          <a:off x="0" y="126107"/>
          <a:ext cx="6333162" cy="395822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F8B28D-21E9-4209-9335-9730E1381C59}">
      <dsp:nvSpPr>
        <dsp:cNvPr id="0" name=""/>
        <dsp:cNvSpPr/>
      </dsp:nvSpPr>
      <dsp:spPr>
        <a:xfrm>
          <a:off x="804311" y="2858075"/>
          <a:ext cx="164662" cy="1646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780368-1714-4B82-87FE-9BD655008FAD}">
      <dsp:nvSpPr>
        <dsp:cNvPr id="0" name=""/>
        <dsp:cNvSpPr/>
      </dsp:nvSpPr>
      <dsp:spPr>
        <a:xfrm>
          <a:off x="886642" y="2940406"/>
          <a:ext cx="1475626" cy="1143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51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0" kern="1200" dirty="0"/>
            <a:t>Confío</a:t>
          </a:r>
        </a:p>
      </dsp:txBody>
      <dsp:txXfrm>
        <a:off x="886642" y="2940406"/>
        <a:ext cx="1475626" cy="1143927"/>
      </dsp:txXfrm>
    </dsp:sp>
    <dsp:sp modelId="{DA82D0FE-F07F-4A39-847C-E0803398E7DA}">
      <dsp:nvSpPr>
        <dsp:cNvPr id="0" name=""/>
        <dsp:cNvSpPr/>
      </dsp:nvSpPr>
      <dsp:spPr>
        <a:xfrm>
          <a:off x="2257772" y="1782229"/>
          <a:ext cx="297658" cy="297658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663EE-0F5F-4740-8076-FF8982FD2FE8}">
      <dsp:nvSpPr>
        <dsp:cNvPr id="0" name=""/>
        <dsp:cNvSpPr/>
      </dsp:nvSpPr>
      <dsp:spPr>
        <a:xfrm>
          <a:off x="2406601" y="1931059"/>
          <a:ext cx="1519958" cy="2153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723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0" kern="1200" dirty="0"/>
            <a:t>Coordino</a:t>
          </a:r>
        </a:p>
      </dsp:txBody>
      <dsp:txXfrm>
        <a:off x="2406601" y="1931059"/>
        <a:ext cx="1519958" cy="2153275"/>
      </dsp:txXfrm>
    </dsp:sp>
    <dsp:sp modelId="{FEED1F4A-5E58-42AC-A9E6-458E1C953BEC}">
      <dsp:nvSpPr>
        <dsp:cNvPr id="0" name=""/>
        <dsp:cNvSpPr/>
      </dsp:nvSpPr>
      <dsp:spPr>
        <a:xfrm>
          <a:off x="4005724" y="1127539"/>
          <a:ext cx="411655" cy="411655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B4931-B3EA-40A1-B35E-EEFAAEA271C5}">
      <dsp:nvSpPr>
        <dsp:cNvPr id="0" name=""/>
        <dsp:cNvSpPr/>
      </dsp:nvSpPr>
      <dsp:spPr>
        <a:xfrm>
          <a:off x="4211552" y="1333366"/>
          <a:ext cx="1519958" cy="2750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8128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0" kern="1200" dirty="0"/>
            <a:t>Construyo</a:t>
          </a:r>
        </a:p>
      </dsp:txBody>
      <dsp:txXfrm>
        <a:off x="4211552" y="1333366"/>
        <a:ext cx="1519958" cy="27509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73CB5-EA0B-45B4-9C51-320F6A2D1D1D}">
      <dsp:nvSpPr>
        <dsp:cNvPr id="0" name=""/>
        <dsp:cNvSpPr/>
      </dsp:nvSpPr>
      <dsp:spPr>
        <a:xfrm>
          <a:off x="509984" y="1963"/>
          <a:ext cx="1974453" cy="19744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/>
            <a:t>Paciencia, habilidad, sentido del humor, sensibilidad e imparcialidad</a:t>
          </a:r>
        </a:p>
      </dsp:txBody>
      <dsp:txXfrm>
        <a:off x="799136" y="291115"/>
        <a:ext cx="1396149" cy="1396149"/>
      </dsp:txXfrm>
    </dsp:sp>
    <dsp:sp modelId="{9F0D9109-BBF6-4818-B2C8-19007FEBE516}">
      <dsp:nvSpPr>
        <dsp:cNvPr id="0" name=""/>
        <dsp:cNvSpPr/>
      </dsp:nvSpPr>
      <dsp:spPr>
        <a:xfrm>
          <a:off x="924619" y="2136742"/>
          <a:ext cx="1145182" cy="1145182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00" kern="1200"/>
        </a:p>
      </dsp:txBody>
      <dsp:txXfrm>
        <a:off x="1076413" y="2574660"/>
        <a:ext cx="841594" cy="269346"/>
      </dsp:txXfrm>
    </dsp:sp>
    <dsp:sp modelId="{F975B84E-33EF-4667-8022-28AE2A0A2F45}">
      <dsp:nvSpPr>
        <dsp:cNvPr id="0" name=""/>
        <dsp:cNvSpPr/>
      </dsp:nvSpPr>
      <dsp:spPr>
        <a:xfrm>
          <a:off x="509984" y="3442250"/>
          <a:ext cx="1974453" cy="19744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/>
            <a:t>Personalidad segura, autoconfianza, dominio de sí mismo</a:t>
          </a:r>
        </a:p>
      </dsp:txBody>
      <dsp:txXfrm>
        <a:off x="799136" y="3731402"/>
        <a:ext cx="1396149" cy="1396149"/>
      </dsp:txXfrm>
    </dsp:sp>
    <dsp:sp modelId="{90C2B3C6-3127-4E77-8248-E079EAD2AD3A}">
      <dsp:nvSpPr>
        <dsp:cNvPr id="0" name=""/>
        <dsp:cNvSpPr/>
      </dsp:nvSpPr>
      <dsp:spPr>
        <a:xfrm>
          <a:off x="2780605" y="2342085"/>
          <a:ext cx="627876" cy="7344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300" kern="1200"/>
        </a:p>
      </dsp:txBody>
      <dsp:txXfrm>
        <a:off x="2780605" y="2488984"/>
        <a:ext cx="439513" cy="440698"/>
      </dsp:txXfrm>
    </dsp:sp>
    <dsp:sp modelId="{784CA2A6-740D-4204-B1A6-CE60C423F3FE}">
      <dsp:nvSpPr>
        <dsp:cNvPr id="0" name=""/>
        <dsp:cNvSpPr/>
      </dsp:nvSpPr>
      <dsp:spPr>
        <a:xfrm>
          <a:off x="3669109" y="734880"/>
          <a:ext cx="3948906" cy="394890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5400" kern="1200" dirty="0"/>
            <a:t>Liderazgo</a:t>
          </a:r>
        </a:p>
      </dsp:txBody>
      <dsp:txXfrm>
        <a:off x="4247413" y="1313184"/>
        <a:ext cx="2792298" cy="27922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65B2E-CEF5-46E2-B4B6-AE2546573D80}">
      <dsp:nvSpPr>
        <dsp:cNvPr id="0" name=""/>
        <dsp:cNvSpPr/>
      </dsp:nvSpPr>
      <dsp:spPr>
        <a:xfrm>
          <a:off x="3301292" y="3044288"/>
          <a:ext cx="182848" cy="1828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22F827-0D23-4E96-AA62-00A4BC988A21}">
      <dsp:nvSpPr>
        <dsp:cNvPr id="0" name=""/>
        <dsp:cNvSpPr/>
      </dsp:nvSpPr>
      <dsp:spPr>
        <a:xfrm>
          <a:off x="3141117" y="3300977"/>
          <a:ext cx="182848" cy="1828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B1665-7CF4-419A-803F-51F0DC694697}">
      <dsp:nvSpPr>
        <dsp:cNvPr id="0" name=""/>
        <dsp:cNvSpPr/>
      </dsp:nvSpPr>
      <dsp:spPr>
        <a:xfrm>
          <a:off x="2950223" y="3523215"/>
          <a:ext cx="182848" cy="1828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AD0EE1-C6DB-4BE4-8E09-4540908D97BB}">
      <dsp:nvSpPr>
        <dsp:cNvPr id="0" name=""/>
        <dsp:cNvSpPr/>
      </dsp:nvSpPr>
      <dsp:spPr>
        <a:xfrm>
          <a:off x="3178418" y="460896"/>
          <a:ext cx="182848" cy="1828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016DC2-FBFC-4110-870F-9587FCEBCABC}">
      <dsp:nvSpPr>
        <dsp:cNvPr id="0" name=""/>
        <dsp:cNvSpPr/>
      </dsp:nvSpPr>
      <dsp:spPr>
        <a:xfrm>
          <a:off x="3422704" y="315326"/>
          <a:ext cx="182848" cy="18284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FCE0EE-FDD1-45DE-950E-838DF03D875A}">
      <dsp:nvSpPr>
        <dsp:cNvPr id="0" name=""/>
        <dsp:cNvSpPr/>
      </dsp:nvSpPr>
      <dsp:spPr>
        <a:xfrm>
          <a:off x="3666258" y="169755"/>
          <a:ext cx="182848" cy="1828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D39F17-2784-4CBF-8D33-D80E5227D27F}">
      <dsp:nvSpPr>
        <dsp:cNvPr id="0" name=""/>
        <dsp:cNvSpPr/>
      </dsp:nvSpPr>
      <dsp:spPr>
        <a:xfrm>
          <a:off x="3909813" y="315326"/>
          <a:ext cx="182848" cy="1828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FA4092-47B4-4481-91C8-DAD123D2D9F6}">
      <dsp:nvSpPr>
        <dsp:cNvPr id="0" name=""/>
        <dsp:cNvSpPr/>
      </dsp:nvSpPr>
      <dsp:spPr>
        <a:xfrm>
          <a:off x="4154099" y="460896"/>
          <a:ext cx="182848" cy="1828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705ECD-A00C-4C3F-A2EF-2FA03E6E4AD9}">
      <dsp:nvSpPr>
        <dsp:cNvPr id="0" name=""/>
        <dsp:cNvSpPr/>
      </dsp:nvSpPr>
      <dsp:spPr>
        <a:xfrm>
          <a:off x="3666258" y="476909"/>
          <a:ext cx="182848" cy="1828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7E396-A857-463A-B714-9E32BEF0627B}">
      <dsp:nvSpPr>
        <dsp:cNvPr id="0" name=""/>
        <dsp:cNvSpPr/>
      </dsp:nvSpPr>
      <dsp:spPr>
        <a:xfrm>
          <a:off x="3666258" y="784063"/>
          <a:ext cx="182848" cy="18284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6CCEA8-DEF3-4804-8704-B9E274B04C4F}">
      <dsp:nvSpPr>
        <dsp:cNvPr id="0" name=""/>
        <dsp:cNvSpPr/>
      </dsp:nvSpPr>
      <dsp:spPr>
        <a:xfrm>
          <a:off x="2178601" y="4191098"/>
          <a:ext cx="3943680" cy="10578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4746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Consensos – Alternativas  Motivación – Soluciones </a:t>
          </a:r>
        </a:p>
      </dsp:txBody>
      <dsp:txXfrm>
        <a:off x="2230239" y="4242736"/>
        <a:ext cx="3840404" cy="954536"/>
      </dsp:txXfrm>
    </dsp:sp>
    <dsp:sp modelId="{A8C084D3-2CE1-4E3C-9E36-0ABD7DC7F1A7}">
      <dsp:nvSpPr>
        <dsp:cNvPr id="0" name=""/>
        <dsp:cNvSpPr/>
      </dsp:nvSpPr>
      <dsp:spPr>
        <a:xfrm>
          <a:off x="1085166" y="3154636"/>
          <a:ext cx="1828487" cy="1828365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C71A08-ABD3-43C6-939D-4984D5D709FB}">
      <dsp:nvSpPr>
        <dsp:cNvPr id="0" name=""/>
        <dsp:cNvSpPr/>
      </dsp:nvSpPr>
      <dsp:spPr>
        <a:xfrm>
          <a:off x="3845450" y="2122056"/>
          <a:ext cx="3943680" cy="10578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4746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>
              <a:solidFill>
                <a:schemeClr val="tx1"/>
              </a:solidFill>
            </a:rPr>
            <a:t>Habilidad para </a:t>
          </a:r>
          <a:r>
            <a:rPr lang="es-EC" sz="2400" u="sng" kern="1200" dirty="0">
              <a:solidFill>
                <a:schemeClr val="tx1"/>
              </a:solidFill>
            </a:rPr>
            <a:t>contribuir a las necesidades del equipo</a:t>
          </a:r>
        </a:p>
      </dsp:txBody>
      <dsp:txXfrm>
        <a:off x="3897088" y="2173694"/>
        <a:ext cx="3840404" cy="954536"/>
      </dsp:txXfrm>
    </dsp:sp>
    <dsp:sp modelId="{2BC50487-63EF-4024-8C05-C4A9FD4EF85D}">
      <dsp:nvSpPr>
        <dsp:cNvPr id="0" name=""/>
        <dsp:cNvSpPr/>
      </dsp:nvSpPr>
      <dsp:spPr>
        <a:xfrm>
          <a:off x="2752015" y="1085594"/>
          <a:ext cx="1828487" cy="1828365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EF041-BD46-4582-B7EB-944D16A2AA7A}">
      <dsp:nvSpPr>
        <dsp:cNvPr id="0" name=""/>
        <dsp:cNvSpPr/>
      </dsp:nvSpPr>
      <dsp:spPr>
        <a:xfrm>
          <a:off x="1959151" y="10485"/>
          <a:ext cx="3834031" cy="383403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400" kern="1200" dirty="0"/>
            <a:t>Lo individual</a:t>
          </a:r>
        </a:p>
      </dsp:txBody>
      <dsp:txXfrm>
        <a:off x="2494533" y="462600"/>
        <a:ext cx="2210612" cy="2929802"/>
      </dsp:txXfrm>
    </dsp:sp>
    <dsp:sp modelId="{6E0E1867-E881-49D4-8FC6-47B5440D26F8}">
      <dsp:nvSpPr>
        <dsp:cNvPr id="0" name=""/>
        <dsp:cNvSpPr/>
      </dsp:nvSpPr>
      <dsp:spPr>
        <a:xfrm>
          <a:off x="4773793" y="0"/>
          <a:ext cx="3834031" cy="3834031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400" kern="1200" dirty="0"/>
            <a:t>Lo Colectivo</a:t>
          </a:r>
        </a:p>
      </dsp:txBody>
      <dsp:txXfrm>
        <a:off x="5861829" y="452114"/>
        <a:ext cx="2210612" cy="29298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353F1-31AA-411D-BA0C-5383E42D290F}">
      <dsp:nvSpPr>
        <dsp:cNvPr id="0" name=""/>
        <dsp:cNvSpPr/>
      </dsp:nvSpPr>
      <dsp:spPr>
        <a:xfrm>
          <a:off x="0" y="0"/>
          <a:ext cx="6409361" cy="1853771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92D32-4F98-4893-8166-B8BE64453BFE}">
      <dsp:nvSpPr>
        <dsp:cNvPr id="0" name=""/>
        <dsp:cNvSpPr/>
      </dsp:nvSpPr>
      <dsp:spPr>
        <a:xfrm>
          <a:off x="4342873" y="480499"/>
          <a:ext cx="1594516" cy="926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3040" rIns="0" bIns="19304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/>
            <a:t>Una acción</a:t>
          </a:r>
        </a:p>
      </dsp:txBody>
      <dsp:txXfrm>
        <a:off x="4342873" y="480499"/>
        <a:ext cx="1594516" cy="926885"/>
      </dsp:txXfrm>
    </dsp:sp>
    <dsp:sp modelId="{CF503F91-DDAB-4771-9AB6-7518E8E225DE}">
      <dsp:nvSpPr>
        <dsp:cNvPr id="0" name=""/>
        <dsp:cNvSpPr/>
      </dsp:nvSpPr>
      <dsp:spPr>
        <a:xfrm>
          <a:off x="2429453" y="480499"/>
          <a:ext cx="1594516" cy="926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3040" rIns="0" bIns="19304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/>
            <a:t>Liderar es…</a:t>
          </a:r>
        </a:p>
      </dsp:txBody>
      <dsp:txXfrm>
        <a:off x="2429453" y="480499"/>
        <a:ext cx="1594516" cy="926885"/>
      </dsp:txXfrm>
    </dsp:sp>
    <dsp:sp modelId="{267AE98E-DFE3-42F6-8293-CB35899A098B}">
      <dsp:nvSpPr>
        <dsp:cNvPr id="0" name=""/>
        <dsp:cNvSpPr/>
      </dsp:nvSpPr>
      <dsp:spPr>
        <a:xfrm>
          <a:off x="516034" y="480499"/>
          <a:ext cx="1594516" cy="926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3040" rIns="0" bIns="19304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/>
            <a:t>Mas que cualidades</a:t>
          </a:r>
        </a:p>
      </dsp:txBody>
      <dsp:txXfrm>
        <a:off x="516034" y="480499"/>
        <a:ext cx="1594516" cy="92688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5E9DE-D995-45D8-B8DA-C4B07E5035AC}">
      <dsp:nvSpPr>
        <dsp:cNvPr id="0" name=""/>
        <dsp:cNvSpPr/>
      </dsp:nvSpPr>
      <dsp:spPr>
        <a:xfrm>
          <a:off x="0" y="0"/>
          <a:ext cx="81280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84909E-7CF4-4CEE-867D-EC97C34D0B87}">
      <dsp:nvSpPr>
        <dsp:cNvPr id="0" name=""/>
        <dsp:cNvSpPr/>
      </dsp:nvSpPr>
      <dsp:spPr>
        <a:xfrm>
          <a:off x="0" y="0"/>
          <a:ext cx="1625600" cy="541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900" b="1" kern="1200" dirty="0">
              <a:solidFill>
                <a:srgbClr val="0070C0"/>
              </a:solidFill>
            </a:rPr>
            <a:t>Claves para el liderazgo de las mujeres rurales </a:t>
          </a:r>
        </a:p>
      </dsp:txBody>
      <dsp:txXfrm>
        <a:off x="0" y="0"/>
        <a:ext cx="1625600" cy="5418667"/>
      </dsp:txXfrm>
    </dsp:sp>
    <dsp:sp modelId="{4FE5A238-91EA-421B-BCC5-DD3C3C07FF4A}">
      <dsp:nvSpPr>
        <dsp:cNvPr id="0" name=""/>
        <dsp:cNvSpPr/>
      </dsp:nvSpPr>
      <dsp:spPr>
        <a:xfrm>
          <a:off x="1747520" y="84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200" i="1" kern="1200" dirty="0">
              <a:solidFill>
                <a:srgbClr val="FF0000"/>
              </a:solidFill>
            </a:rPr>
            <a:t>Confianza-autoestima-querernos.</a:t>
          </a:r>
        </a:p>
      </dsp:txBody>
      <dsp:txXfrm>
        <a:off x="1747520" y="84666"/>
        <a:ext cx="6380480" cy="1693333"/>
      </dsp:txXfrm>
    </dsp:sp>
    <dsp:sp modelId="{B4D92A2E-C7B9-4218-A107-BADD327A3A9E}">
      <dsp:nvSpPr>
        <dsp:cNvPr id="0" name=""/>
        <dsp:cNvSpPr/>
      </dsp:nvSpPr>
      <dsp:spPr>
        <a:xfrm>
          <a:off x="1625599" y="1778000"/>
          <a:ext cx="65024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6574E8-327A-430A-8175-A1B4CF61B0C4}">
      <dsp:nvSpPr>
        <dsp:cNvPr id="0" name=""/>
        <dsp:cNvSpPr/>
      </dsp:nvSpPr>
      <dsp:spPr>
        <a:xfrm>
          <a:off x="1747520" y="1862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200" i="1" kern="1200" dirty="0">
              <a:solidFill>
                <a:srgbClr val="FF0000"/>
              </a:solidFill>
            </a:rPr>
            <a:t>Identidad –reconocernos – autovaloración-aceptarnos.</a:t>
          </a:r>
        </a:p>
      </dsp:txBody>
      <dsp:txXfrm>
        <a:off x="1747520" y="1862666"/>
        <a:ext cx="6380480" cy="1693333"/>
      </dsp:txXfrm>
    </dsp:sp>
    <dsp:sp modelId="{59AD0D7C-88F8-4C97-A89F-57EF1880C540}">
      <dsp:nvSpPr>
        <dsp:cNvPr id="0" name=""/>
        <dsp:cNvSpPr/>
      </dsp:nvSpPr>
      <dsp:spPr>
        <a:xfrm>
          <a:off x="1625599" y="3556000"/>
          <a:ext cx="65024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FE991-241B-44BE-9DD8-2EBBF0E3EA6E}">
      <dsp:nvSpPr>
        <dsp:cNvPr id="0" name=""/>
        <dsp:cNvSpPr/>
      </dsp:nvSpPr>
      <dsp:spPr>
        <a:xfrm>
          <a:off x="1747520" y="3640666"/>
          <a:ext cx="6380480" cy="1693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200" i="1" kern="1200" dirty="0">
              <a:solidFill>
                <a:srgbClr val="FF0000"/>
              </a:solidFill>
            </a:rPr>
            <a:t>Respeto-inclusión-construcción colectiva</a:t>
          </a:r>
        </a:p>
      </dsp:txBody>
      <dsp:txXfrm>
        <a:off x="1747520" y="3640666"/>
        <a:ext cx="6380480" cy="1693333"/>
      </dsp:txXfrm>
    </dsp:sp>
    <dsp:sp modelId="{8B75F355-07BD-4349-993E-1F2F7BA1E8FA}">
      <dsp:nvSpPr>
        <dsp:cNvPr id="0" name=""/>
        <dsp:cNvSpPr/>
      </dsp:nvSpPr>
      <dsp:spPr>
        <a:xfrm>
          <a:off x="1625599" y="5334000"/>
          <a:ext cx="65024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C8A3B-6847-4F8E-B0DF-E7CFFC821459}">
      <dsp:nvSpPr>
        <dsp:cNvPr id="0" name=""/>
        <dsp:cNvSpPr/>
      </dsp:nvSpPr>
      <dsp:spPr>
        <a:xfrm>
          <a:off x="2364384" y="0"/>
          <a:ext cx="2888397" cy="288847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D806B6-F719-4768-92C2-C5B3CD4B4129}">
      <dsp:nvSpPr>
        <dsp:cNvPr id="0" name=""/>
        <dsp:cNvSpPr/>
      </dsp:nvSpPr>
      <dsp:spPr>
        <a:xfrm>
          <a:off x="3002312" y="1045746"/>
          <a:ext cx="1611498" cy="805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/>
            <a:t>Reconocimiento</a:t>
          </a:r>
        </a:p>
      </dsp:txBody>
      <dsp:txXfrm>
        <a:off x="3002312" y="1045746"/>
        <a:ext cx="1611498" cy="805653"/>
      </dsp:txXfrm>
    </dsp:sp>
    <dsp:sp modelId="{02B0A3E9-2E55-4915-BF51-9B5CCF07570B}">
      <dsp:nvSpPr>
        <dsp:cNvPr id="0" name=""/>
        <dsp:cNvSpPr/>
      </dsp:nvSpPr>
      <dsp:spPr>
        <a:xfrm>
          <a:off x="1768151" y="1851400"/>
          <a:ext cx="2481352" cy="2482402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3B556-AD89-4EFA-B84F-210C013BDAA4}">
      <dsp:nvSpPr>
        <dsp:cNvPr id="0" name=""/>
        <dsp:cNvSpPr/>
      </dsp:nvSpPr>
      <dsp:spPr>
        <a:xfrm>
          <a:off x="2196563" y="2708626"/>
          <a:ext cx="1611498" cy="805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/>
            <a:t>Inclusión</a:t>
          </a:r>
        </a:p>
      </dsp:txBody>
      <dsp:txXfrm>
        <a:off x="2196563" y="2708626"/>
        <a:ext cx="1611498" cy="80565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61B437-2FFC-40FD-87E2-F2C11FF6A671}">
      <dsp:nvSpPr>
        <dsp:cNvPr id="0" name=""/>
        <dsp:cNvSpPr/>
      </dsp:nvSpPr>
      <dsp:spPr>
        <a:xfrm>
          <a:off x="5028694" y="1260573"/>
          <a:ext cx="2193605" cy="21940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EB31E-322D-43D2-AAF0-B9D5BF268BE4}">
      <dsp:nvSpPr>
        <dsp:cNvPr id="0" name=""/>
        <dsp:cNvSpPr/>
      </dsp:nvSpPr>
      <dsp:spPr>
        <a:xfrm>
          <a:off x="5101528" y="1333719"/>
          <a:ext cx="2047936" cy="204771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/>
            <a:t>Libertad Ciudadanía </a:t>
          </a:r>
        </a:p>
      </dsp:txBody>
      <dsp:txXfrm>
        <a:off x="5394295" y="1626306"/>
        <a:ext cx="1462403" cy="1462545"/>
      </dsp:txXfrm>
    </dsp:sp>
    <dsp:sp modelId="{A7983412-BC12-445A-8C2F-3F05CB62F78D}">
      <dsp:nvSpPr>
        <dsp:cNvPr id="0" name=""/>
        <dsp:cNvSpPr/>
      </dsp:nvSpPr>
      <dsp:spPr>
        <a:xfrm rot="2700000">
          <a:off x="2764182" y="1263225"/>
          <a:ext cx="2188321" cy="2188321"/>
        </a:xfrm>
        <a:prstGeom prst="teardrop">
          <a:avLst>
            <a:gd name="adj" fmla="val 10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BB3C8-0A6A-4367-8FE9-AAB185C0AEB9}">
      <dsp:nvSpPr>
        <dsp:cNvPr id="0" name=""/>
        <dsp:cNvSpPr/>
      </dsp:nvSpPr>
      <dsp:spPr>
        <a:xfrm>
          <a:off x="2834375" y="1333719"/>
          <a:ext cx="2047936" cy="204771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/>
            <a:t>Física Política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/>
            <a:t>Económica</a:t>
          </a:r>
        </a:p>
      </dsp:txBody>
      <dsp:txXfrm>
        <a:off x="3127141" y="1626306"/>
        <a:ext cx="1462403" cy="1462545"/>
      </dsp:txXfrm>
    </dsp:sp>
    <dsp:sp modelId="{C425F3A2-E7A5-44D4-97CA-450F589FA5BE}">
      <dsp:nvSpPr>
        <dsp:cNvPr id="0" name=""/>
        <dsp:cNvSpPr/>
      </dsp:nvSpPr>
      <dsp:spPr>
        <a:xfrm rot="2700000">
          <a:off x="497028" y="1263225"/>
          <a:ext cx="2188321" cy="2188321"/>
        </a:xfrm>
        <a:prstGeom prst="teardrop">
          <a:avLst>
            <a:gd name="adj" fmla="val 1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C20D6-7CAA-4E28-8DD3-2C4BFEA8794E}">
      <dsp:nvSpPr>
        <dsp:cNvPr id="0" name=""/>
        <dsp:cNvSpPr/>
      </dsp:nvSpPr>
      <dsp:spPr>
        <a:xfrm>
          <a:off x="567221" y="1333719"/>
          <a:ext cx="2047936" cy="204771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/>
            <a:t>Autonomía</a:t>
          </a:r>
        </a:p>
      </dsp:txBody>
      <dsp:txXfrm>
        <a:off x="859987" y="1626306"/>
        <a:ext cx="1462403" cy="146254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D022D-0A45-4834-9378-A58E461E9EEB}">
      <dsp:nvSpPr>
        <dsp:cNvPr id="0" name=""/>
        <dsp:cNvSpPr/>
      </dsp:nvSpPr>
      <dsp:spPr>
        <a:xfrm>
          <a:off x="0" y="227782"/>
          <a:ext cx="7157144" cy="1872000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A89407-A52C-409E-8B8D-C3E9A1787F7E}">
      <dsp:nvSpPr>
        <dsp:cNvPr id="0" name=""/>
        <dsp:cNvSpPr/>
      </dsp:nvSpPr>
      <dsp:spPr>
        <a:xfrm>
          <a:off x="4810429" y="695782"/>
          <a:ext cx="1764823" cy="93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64160" rIns="0" bIns="2641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dirty="0"/>
            <a:t>Movilización</a:t>
          </a:r>
        </a:p>
      </dsp:txBody>
      <dsp:txXfrm>
        <a:off x="4810429" y="695782"/>
        <a:ext cx="1764823" cy="936000"/>
      </dsp:txXfrm>
    </dsp:sp>
    <dsp:sp modelId="{EB7EED8C-752E-4016-8652-DAF3B5DF7131}">
      <dsp:nvSpPr>
        <dsp:cNvPr id="0" name=""/>
        <dsp:cNvSpPr/>
      </dsp:nvSpPr>
      <dsp:spPr>
        <a:xfrm>
          <a:off x="2692642" y="695782"/>
          <a:ext cx="1764823" cy="93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64160" rIns="0" bIns="2641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dirty="0"/>
            <a:t>Organización</a:t>
          </a:r>
        </a:p>
      </dsp:txBody>
      <dsp:txXfrm>
        <a:off x="2692642" y="695782"/>
        <a:ext cx="1764823" cy="936000"/>
      </dsp:txXfrm>
    </dsp:sp>
    <dsp:sp modelId="{4132908A-C27F-442B-97E0-2A570F768E44}">
      <dsp:nvSpPr>
        <dsp:cNvPr id="0" name=""/>
        <dsp:cNvSpPr/>
      </dsp:nvSpPr>
      <dsp:spPr>
        <a:xfrm>
          <a:off x="574854" y="695782"/>
          <a:ext cx="1764823" cy="93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64160" rIns="0" bIns="2641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dirty="0"/>
            <a:t>Autonomía</a:t>
          </a:r>
        </a:p>
      </dsp:txBody>
      <dsp:txXfrm>
        <a:off x="574854" y="695782"/>
        <a:ext cx="1764823" cy="93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04D7E-13C0-4800-9FB1-06F213F2998A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F3D06-2FC3-4E64-910C-0914B63625E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13780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531DE-F206-E01F-9769-37D59118C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F39277-9F52-5A0E-8346-F83A5E5F3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4F89B-47DA-3148-4801-40725881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D336D-611E-8F24-E859-7080BCE7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32EEC-7052-D0F5-1825-353F0709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28350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6EA38-D84A-B614-908F-2B2D660C6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AF441-45B2-C383-646F-7EC04F053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9241C-97ED-4449-CF67-2494FBB0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8781F-0C87-9738-9AC0-3AEB505D2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888C2-5346-AA78-3FEF-9BA9AA3DD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3772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AB074-1CC3-B944-CAD5-6A194F6AD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C611E-7717-BE75-A577-924C6848E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A0361-2C1A-B6D0-D9FB-3F3BEA3A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3410-6C92-7C69-D8AE-824D25A56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8AB2D-DA25-0A87-FFDD-9D8AAC24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56043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1B950-8A28-E75C-DAE5-FD2D2E03C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E415A-8B34-A0F2-8C1E-007CD9CE8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99130C-A43A-3D52-FDF6-63D729BDD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7A9888-6F0A-2EFA-A702-2FCDB825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E2237-BD21-BA80-3F3A-DE0E96FC2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AA1CE-FD59-09E9-0923-EDC0A8B90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7730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6944-398D-24FC-6182-CECCE0BEA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289A4-CB79-190C-859C-BBB7EA12A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F43898-446E-F319-804D-ADC77F310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64B2B2-5A46-F26B-970F-10057ABBD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6B6C26-5936-F9B3-1708-2EDB27BD6A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390EA7-876C-55B5-AE7A-D6FB03B87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1EECF9-C9E8-9B0D-802A-75380A1D0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49C3A-3BD4-EA5A-042B-4A9776AD0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71085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0045A-5463-7DA1-93C6-51147DBD4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40EFF8-E847-D395-9DA4-D1A7FCE7D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DEEB9-C96C-9AB3-8D04-271CBD9E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1CD94-FFF0-5C83-FBB2-38778DA4A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29936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66782-FC03-3CCB-2DA9-FD91D118E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B0C04-8131-2EFE-92D1-6062D51F0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DB309-9A3C-51A4-293A-B01255B71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623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6F762-C8CA-01DB-E00D-67AB3F090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5950C-6A94-F7D1-AFE7-9FEAD6E79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C6305-8046-126C-B9D5-E5FF91FDC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CB67E-5A0F-AB92-2C09-1149CEFB3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9989CE-F7DB-32AB-785A-30FDFC07D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2085E-B39C-FA50-4E08-7E5FB083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4487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07095-21A7-663D-AADE-A7934770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D3F926-C9F9-7382-ADA9-C26FA57BC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08682-D421-00B3-B02E-EAE32CC5C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FABC1-60D3-D114-EE05-321F8D0EA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110937-4CC8-F915-A209-841AE9F24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4C9D4-63A8-6FFE-EE06-A1E81AEED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426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E0C76-B207-931C-96D3-6E53C3E07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D0DE41-272E-9798-6707-7EFDD4976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74B59-9157-24A0-225B-8C9D55AA8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E55F9-C5DD-18A3-2861-DED75372D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17FE2-1AB6-761A-6E3F-80C779C83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7048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C51D4C-B098-F5E2-FD24-3F7551902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F7142-E2EF-F39A-73CD-3E981A774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124BC-1159-940D-9608-B77D3F42F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E399E-84C7-FB49-C347-1CD2B31CC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955E0-D834-A2A2-BA8A-EC2E99FD4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58462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A71693-D3AB-5239-7B2F-7F3162E8F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CCA23-E5CC-311A-2C5F-290CAEDDF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D81AC-4700-58CE-80D5-0ADA8B04D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DB02C-8540-4D6E-BA28-AB189AD2AFF8}" type="datetimeFigureOut">
              <a:rPr lang="es-EC" smtClean="0"/>
              <a:t>20/3/2023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A3E80-E153-3996-B165-3F589C0C21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CE121-3536-E664-1BED-281B1357D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40D00-E2B4-4D58-8B3B-B0B365FE714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73586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5.pn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image" Target="../media/image5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openxmlformats.org/officeDocument/2006/relationships/diagramData" Target="../diagrams/data12.xml"/><Relationship Id="rId18" Type="http://schemas.openxmlformats.org/officeDocument/2006/relationships/image" Target="../media/image5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17" Type="http://schemas.microsoft.com/office/2007/relationships/diagramDrawing" Target="../diagrams/drawing12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1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1.xml"/><Relationship Id="rId19" Type="http://schemas.openxmlformats.org/officeDocument/2006/relationships/image" Target="../media/image6.png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Relationship Id="rId14" Type="http://schemas.openxmlformats.org/officeDocument/2006/relationships/diagramLayout" Target="../diagrams/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2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4DEA674-36C0-0152-654D-2FF81D9251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s-EC" sz="96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“Escuela de Formación para Mujeres Rurales” </a:t>
            </a:r>
          </a:p>
          <a:p>
            <a:pPr algn="ctr"/>
            <a:endParaRPr lang="es-EC" sz="7200" b="1" i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s-EC" sz="72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Modulo I.</a:t>
            </a:r>
            <a:endParaRPr lang="es-EC" sz="72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sz="7200" b="1" i="1" dirty="0">
                <a:solidFill>
                  <a:srgbClr val="0070C0"/>
                </a:solidFill>
                <a:latin typeface="Calibri" panose="020F0502020204030204" pitchFamily="34" charset="0"/>
              </a:rPr>
              <a:t>Identidad Autoestima y Liderazgo de las mujeres rurales.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sz="7200" b="1" i="1" dirty="0">
                <a:solidFill>
                  <a:srgbClr val="0070C0"/>
                </a:solidFill>
                <a:latin typeface="Calibri" panose="020F0502020204030204" pitchFamily="34" charset="0"/>
              </a:rPr>
              <a:t>Taller 3. Liderazgo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EC" sz="7200" b="1" i="1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C" sz="5600" b="1" i="1" dirty="0">
                <a:solidFill>
                  <a:srgbClr val="0070C0"/>
                </a:solidFill>
                <a:latin typeface="Calibri" panose="020F0502020204030204" pitchFamily="34" charset="0"/>
              </a:rPr>
              <a:t>Mary Cabrera Paredes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C" sz="5600" b="1" i="1" dirty="0">
                <a:solidFill>
                  <a:srgbClr val="0070C0"/>
                </a:solidFill>
                <a:latin typeface="Calibri" panose="020F0502020204030204" pitchFamily="34" charset="0"/>
              </a:rPr>
              <a:t>Marzo 2023</a:t>
            </a:r>
          </a:p>
          <a:p>
            <a:pPr algn="ctr"/>
            <a:endParaRPr lang="es-EC" sz="1800" b="1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endParaRPr lang="es-EC" sz="1800" b="1" i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endParaRPr lang="es-EC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s-EC" sz="1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s-EC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293181-2999-5143-8504-F5BA56250867}"/>
              </a:ext>
            </a:extLst>
          </p:cNvPr>
          <p:cNvSpPr txBox="1"/>
          <p:nvPr/>
        </p:nvSpPr>
        <p:spPr>
          <a:xfrm>
            <a:off x="2806128" y="2196572"/>
            <a:ext cx="7072473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s-EC" sz="2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s-EC" sz="2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Red de Mujeres Rurales de Latinoamérica y el Caribe REDLAC</a:t>
            </a:r>
            <a:endParaRPr lang="es-EC" sz="32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163" y="-99276"/>
            <a:ext cx="2812125" cy="28121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110" y="-477278"/>
            <a:ext cx="3568127" cy="35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5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9CAABA-FBC3-EACE-B5CC-6BC91E466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346" y="365124"/>
            <a:ext cx="10515600" cy="1325563"/>
          </a:xfrm>
        </p:spPr>
        <p:txBody>
          <a:bodyPr/>
          <a:lstStyle/>
          <a:p>
            <a:r>
              <a:rPr lang="es-EC" dirty="0"/>
              <a:t>Contenido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280EF7-BFE1-19F3-6D2C-7940CD5484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334003"/>
              </p:ext>
            </p:extLst>
          </p:nvPr>
        </p:nvGraphicFramePr>
        <p:xfrm>
          <a:off x="699499" y="1027906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B5FFD653-3106-1F51-F6DF-4E2DAC91D7F5}"/>
              </a:ext>
            </a:extLst>
          </p:cNvPr>
          <p:cNvSpPr/>
          <p:nvPr/>
        </p:nvSpPr>
        <p:spPr>
          <a:xfrm>
            <a:off x="1505164" y="4638782"/>
            <a:ext cx="2809981" cy="1150705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Diferentes y profundamente iguales</a:t>
            </a:r>
            <a:endParaRPr lang="es-EC" i="1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BAF6E2E-F1AF-A86F-575D-FEEF463CAEBC}"/>
              </a:ext>
            </a:extLst>
          </p:cNvPr>
          <p:cNvSpPr/>
          <p:nvPr/>
        </p:nvSpPr>
        <p:spPr>
          <a:xfrm>
            <a:off x="4957280" y="4638781"/>
            <a:ext cx="2496620" cy="1150705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i="1" dirty="0"/>
              <a:t>Me quiero, me cuido, me valoro.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8E4E153-9844-DE95-AB3C-C983C7D0414C}"/>
              </a:ext>
            </a:extLst>
          </p:cNvPr>
          <p:cNvSpPr/>
          <p:nvPr/>
        </p:nvSpPr>
        <p:spPr>
          <a:xfrm>
            <a:off x="7628562" y="4530903"/>
            <a:ext cx="4083119" cy="1417834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es-EC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“Firmes en nuestros saberes, persistentes en nuestros derechos”</a:t>
            </a:r>
            <a:endParaRPr lang="es-EC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endParaRPr lang="es-EC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62" y="5111689"/>
            <a:ext cx="2031057" cy="203105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24" y="5214133"/>
            <a:ext cx="1735865" cy="17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1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1">
            <a:extLst>
              <a:ext uri="{FF2B5EF4-FFF2-40B4-BE49-F238E27FC236}">
                <a16:creationId xmlns:a16="http://schemas.microsoft.com/office/drawing/2014/main" id="{36F48AC7-8D08-F7BE-7307-A66D3C8DED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6832504"/>
              </p:ext>
            </p:extLst>
          </p:nvPr>
        </p:nvGraphicFramePr>
        <p:xfrm>
          <a:off x="2133600" y="429491"/>
          <a:ext cx="7550727" cy="4904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24" y="5214133"/>
            <a:ext cx="1735865" cy="173586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62" y="5111689"/>
            <a:ext cx="2031057" cy="203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24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Mamá, Carmen compañera de otra comunidad, Tránsito </a:t>
            </a:r>
            <a:r>
              <a:rPr lang="es-ES" b="1" dirty="0" err="1" smtClean="0"/>
              <a:t>Amaguaña</a:t>
            </a:r>
            <a:r>
              <a:rPr lang="es-ES" b="1" dirty="0" smtClean="0"/>
              <a:t>, Alcalde, presidente de la </a:t>
            </a:r>
            <a:r>
              <a:rPr lang="es-ES" b="1" dirty="0"/>
              <a:t>J</a:t>
            </a:r>
            <a:r>
              <a:rPr lang="es-ES" b="1" dirty="0" smtClean="0"/>
              <a:t>unta, presidente de la comunidad, Párroco.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2480627"/>
            <a:ext cx="5181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 smtClean="0"/>
              <a:t>Positivas</a:t>
            </a:r>
          </a:p>
          <a:p>
            <a:r>
              <a:rPr lang="es-ES" dirty="0" smtClean="0"/>
              <a:t>Enseñanza</a:t>
            </a:r>
          </a:p>
          <a:p>
            <a:r>
              <a:rPr lang="es-ES" dirty="0" smtClean="0"/>
              <a:t>Responsable</a:t>
            </a:r>
          </a:p>
          <a:p>
            <a:r>
              <a:rPr lang="es-ES" dirty="0" smtClean="0"/>
              <a:t>Carismático</a:t>
            </a:r>
          </a:p>
          <a:p>
            <a:r>
              <a:rPr lang="es-ES" dirty="0" smtClean="0"/>
              <a:t>Amable</a:t>
            </a:r>
          </a:p>
          <a:p>
            <a:r>
              <a:rPr lang="es-ES" dirty="0" smtClean="0"/>
              <a:t>Sociable</a:t>
            </a:r>
          </a:p>
          <a:p>
            <a:endParaRPr lang="es-ES" dirty="0"/>
          </a:p>
          <a:p>
            <a:endParaRPr lang="en-U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0" y="2506662"/>
            <a:ext cx="5181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 smtClean="0"/>
              <a:t>Negativas</a:t>
            </a:r>
          </a:p>
          <a:p>
            <a:r>
              <a:rPr lang="es-ES" dirty="0" smtClean="0"/>
              <a:t>Bravas</a:t>
            </a:r>
          </a:p>
          <a:p>
            <a:r>
              <a:rPr lang="es-ES" dirty="0" smtClean="0"/>
              <a:t>Falta de liderazgo</a:t>
            </a:r>
          </a:p>
          <a:p>
            <a:r>
              <a:rPr lang="es-ES" dirty="0" smtClean="0"/>
              <a:t>Charlatán</a:t>
            </a:r>
          </a:p>
          <a:p>
            <a:r>
              <a:rPr lang="es-ES" dirty="0" smtClean="0"/>
              <a:t>Impuntual</a:t>
            </a:r>
          </a:p>
          <a:p>
            <a:r>
              <a:rPr lang="es-ES" dirty="0" smtClean="0"/>
              <a:t>Irresponsable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241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BDB85-41C0-F8A4-0F67-06142C6D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800" b="1" dirty="0"/>
              <a:t>Liderazgo?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457057-DB74-CD8E-5E40-104E944C79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677615"/>
              </p:ext>
            </p:extLst>
          </p:nvPr>
        </p:nvGraphicFramePr>
        <p:xfrm>
          <a:off x="-237162" y="1918092"/>
          <a:ext cx="6333162" cy="3213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60C4F2E8-841F-1C7B-A9C0-A31F10973E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6998144"/>
              </p:ext>
            </p:extLst>
          </p:nvPr>
        </p:nvGraphicFramePr>
        <p:xfrm>
          <a:off x="5020638" y="1825625"/>
          <a:ext cx="6333162" cy="4210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62" y="5111689"/>
            <a:ext cx="2031057" cy="203105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24" y="5214133"/>
            <a:ext cx="1735865" cy="17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8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2C72C-A23E-0593-2BB2-A74BEA864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Liderazgo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1FD973A-CA1B-4F07-6B96-085B2F0C94BE}"/>
              </a:ext>
            </a:extLst>
          </p:cNvPr>
          <p:cNvGraphicFramePr/>
          <p:nvPr/>
        </p:nvGraphicFramePr>
        <p:xfrm>
          <a:off x="2735780" y="78644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62" y="5111689"/>
            <a:ext cx="2031057" cy="203105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24" y="5214133"/>
            <a:ext cx="1735865" cy="17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9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231B2-6D59-5467-BF9D-2CE47673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800" b="1" dirty="0"/>
              <a:t>Liderazgo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BCA843D-E95F-7F48-0853-58D32BB1F7DC}"/>
              </a:ext>
            </a:extLst>
          </p:cNvPr>
          <p:cNvGraphicFramePr/>
          <p:nvPr/>
        </p:nvGraphicFramePr>
        <p:xfrm>
          <a:off x="2032000" y="719666"/>
          <a:ext cx="887429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62" y="5111689"/>
            <a:ext cx="2031057" cy="203105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24" y="5214133"/>
            <a:ext cx="1735865" cy="17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4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Lideresa Rural</a:t>
            </a:r>
            <a:endParaRPr lang="en-US" b="1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Paciencia, voluntad</a:t>
            </a:r>
          </a:p>
          <a:p>
            <a:r>
              <a:rPr lang="es-ES" dirty="0" smtClean="0"/>
              <a:t>Humildad, Respeto</a:t>
            </a:r>
          </a:p>
          <a:p>
            <a:r>
              <a:rPr lang="es-ES" dirty="0" smtClean="0"/>
              <a:t>Responsable con el hogar y la familia, puntuales,</a:t>
            </a:r>
          </a:p>
          <a:p>
            <a:r>
              <a:rPr lang="es-ES" dirty="0" smtClean="0"/>
              <a:t>Dialogo, puntualidad.</a:t>
            </a:r>
          </a:p>
          <a:p>
            <a:r>
              <a:rPr lang="es-ES" dirty="0" smtClean="0"/>
              <a:t>Responsables en el hogar y la sociedad, ser valientes.</a:t>
            </a:r>
          </a:p>
          <a:p>
            <a:r>
              <a:rPr lang="es-ES" dirty="0" smtClean="0"/>
              <a:t>Buena comunicación</a:t>
            </a:r>
          </a:p>
          <a:p>
            <a:r>
              <a:rPr lang="es-ES" dirty="0" smtClean="0"/>
              <a:t>Caritativas</a:t>
            </a:r>
          </a:p>
          <a:p>
            <a:r>
              <a:rPr lang="es-ES" dirty="0" smtClean="0"/>
              <a:t>Amables</a:t>
            </a:r>
          </a:p>
          <a:p>
            <a:r>
              <a:rPr lang="es-ES" dirty="0" smtClean="0"/>
              <a:t>Unión, buen carácter </a:t>
            </a:r>
          </a:p>
          <a:p>
            <a:r>
              <a:rPr lang="es-ES" dirty="0" smtClean="0"/>
              <a:t>Pensar en colectivo, pensar en nuestra organización.</a:t>
            </a:r>
          </a:p>
          <a:p>
            <a:r>
              <a:rPr lang="es-ES" dirty="0" smtClean="0"/>
              <a:t>Compartir, distribuir el trabajo en casa.</a:t>
            </a:r>
          </a:p>
          <a:p>
            <a:pPr marL="0" indent="0">
              <a:buNone/>
            </a:pPr>
            <a:endParaRPr lang="es-E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26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Lideresa Rural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Dialogo, comunicación</a:t>
            </a:r>
          </a:p>
          <a:p>
            <a:r>
              <a:rPr lang="es-ES" dirty="0" smtClean="0"/>
              <a:t>Apoyo de otras personas en el hogar para distribuir las tareas.</a:t>
            </a:r>
          </a:p>
          <a:p>
            <a:r>
              <a:rPr lang="es-ES" dirty="0" smtClean="0"/>
              <a:t>Mejorar la puntualidad  y responsabilidad.</a:t>
            </a:r>
          </a:p>
          <a:p>
            <a:r>
              <a:rPr lang="es-ES" dirty="0" smtClean="0"/>
              <a:t>Ser mas decididas, dedicadas,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1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4AD6DA-5D81-1C27-734D-ECC721556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800" b="1" dirty="0"/>
              <a:t>Liderazgo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81FB8E-32A0-F602-F284-E7A6E7067F8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66973" y="325403"/>
          <a:ext cx="10515600" cy="3855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7CAE3B4-1A36-F118-4C2C-3665482E71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8022936"/>
              </p:ext>
            </p:extLst>
          </p:nvPr>
        </p:nvGraphicFramePr>
        <p:xfrm>
          <a:off x="3344239" y="4180405"/>
          <a:ext cx="6409361" cy="1887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62" y="5111689"/>
            <a:ext cx="2031057" cy="203105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24" y="5214133"/>
            <a:ext cx="1735865" cy="17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8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9BB67FB-FA75-A5E5-C858-04CEC422A4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9634973"/>
              </p:ext>
            </p:extLst>
          </p:nvPr>
        </p:nvGraphicFramePr>
        <p:xfrm>
          <a:off x="449780" y="41657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62" y="5111689"/>
            <a:ext cx="2031057" cy="203105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24" y="5214133"/>
            <a:ext cx="1735865" cy="17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8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6BDA04-A6E8-835F-D937-8972A368C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629" y="97997"/>
            <a:ext cx="10515600" cy="1325563"/>
          </a:xfrm>
        </p:spPr>
        <p:txBody>
          <a:bodyPr/>
          <a:lstStyle/>
          <a:p>
            <a:r>
              <a:rPr lang="es-EC" dirty="0"/>
              <a:t>Liderazgo de las mujeres rurales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45AB8CB-2F76-C264-F17F-B6AB3C612C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5222641"/>
              </p:ext>
            </p:extLst>
          </p:nvPr>
        </p:nvGraphicFramePr>
        <p:xfrm>
          <a:off x="-337335" y="1245695"/>
          <a:ext cx="7020933" cy="4333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3558779-C7B0-F699-9E2A-5526060F22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1122328"/>
              </p:ext>
            </p:extLst>
          </p:nvPr>
        </p:nvGraphicFramePr>
        <p:xfrm>
          <a:off x="4246081" y="226621"/>
          <a:ext cx="7266112" cy="4714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BED5E22-6600-AA23-F824-101E9BFFC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491634"/>
              </p:ext>
            </p:extLst>
          </p:nvPr>
        </p:nvGraphicFramePr>
        <p:xfrm>
          <a:off x="3871074" y="3394364"/>
          <a:ext cx="7157144" cy="2327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62" y="5111689"/>
            <a:ext cx="2031057" cy="203105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24" y="5214133"/>
            <a:ext cx="1735865" cy="17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8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454DBF-6106-32E6-F4A0-4AEA22126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Tarea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42F14F-F45C-2F8F-B11B-36BB78A87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EC" sz="4800" dirty="0"/>
              <a:t>Hacer una lista con mis cualidades de liderazgo y construir un plan personal </a:t>
            </a:r>
            <a:r>
              <a:rPr lang="es-EC" sz="4800"/>
              <a:t>para mejorar.</a:t>
            </a:r>
            <a:endParaRPr lang="es-EC" sz="4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62" y="5111689"/>
            <a:ext cx="2031057" cy="203105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24" y="5214133"/>
            <a:ext cx="1735865" cy="17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9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ra sonriente 4">
            <a:extLst>
              <a:ext uri="{FF2B5EF4-FFF2-40B4-BE49-F238E27FC236}">
                <a16:creationId xmlns:a16="http://schemas.microsoft.com/office/drawing/2014/main" id="{2D74C21E-DAF8-40D3-ABFB-EC77DC1E7D1C}"/>
              </a:ext>
            </a:extLst>
          </p:cNvPr>
          <p:cNvSpPr/>
          <p:nvPr/>
        </p:nvSpPr>
        <p:spPr>
          <a:xfrm>
            <a:off x="8394572" y="3164294"/>
            <a:ext cx="2423402" cy="2282696"/>
          </a:xfrm>
          <a:prstGeom prst="smileyFace">
            <a:avLst>
              <a:gd name="adj" fmla="val -4653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ara sonriente 5">
            <a:extLst>
              <a:ext uri="{FF2B5EF4-FFF2-40B4-BE49-F238E27FC236}">
                <a16:creationId xmlns:a16="http://schemas.microsoft.com/office/drawing/2014/main" id="{D090230F-7D93-4E26-8295-541FB3B52893}"/>
              </a:ext>
            </a:extLst>
          </p:cNvPr>
          <p:cNvSpPr/>
          <p:nvPr/>
        </p:nvSpPr>
        <p:spPr>
          <a:xfrm>
            <a:off x="4891327" y="3160470"/>
            <a:ext cx="2423402" cy="2282696"/>
          </a:xfrm>
          <a:prstGeom prst="smileyFace">
            <a:avLst>
              <a:gd name="adj" fmla="val -84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ara sonriente 6">
            <a:extLst>
              <a:ext uri="{FF2B5EF4-FFF2-40B4-BE49-F238E27FC236}">
                <a16:creationId xmlns:a16="http://schemas.microsoft.com/office/drawing/2014/main" id="{A5BBA704-4EDE-455D-9D07-734046CA83A4}"/>
              </a:ext>
            </a:extLst>
          </p:cNvPr>
          <p:cNvSpPr/>
          <p:nvPr/>
        </p:nvSpPr>
        <p:spPr>
          <a:xfrm>
            <a:off x="1388082" y="3152904"/>
            <a:ext cx="2423402" cy="2282696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4A1F8FA-A901-88EE-6AB2-E9548FFEF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228" y="6208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C" sz="4800" b="1" i="1" dirty="0">
                <a:solidFill>
                  <a:srgbClr val="00B050"/>
                </a:solidFill>
              </a:rPr>
              <a:t>Taller </a:t>
            </a:r>
            <a:r>
              <a:rPr lang="es-EC" sz="4800" b="1" i="1" dirty="0" smtClean="0">
                <a:solidFill>
                  <a:srgbClr val="00B050"/>
                </a:solidFill>
              </a:rPr>
              <a:t>3</a:t>
            </a:r>
            <a:endParaRPr lang="es-EC" sz="4800" b="1" i="1" dirty="0">
              <a:solidFill>
                <a:srgbClr val="00B05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DAD3451-3796-AAD8-BFEF-3D763090E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9595"/>
            <a:ext cx="10515600" cy="35467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3600" dirty="0">
                <a:solidFill>
                  <a:srgbClr val="00B050"/>
                </a:solidFill>
              </a:rPr>
              <a:t>¿Cómo calificaría este primer taller?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62" y="5111689"/>
            <a:ext cx="2031057" cy="203105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24" y="5214133"/>
            <a:ext cx="1735865" cy="17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0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1974</TotalTime>
  <Words>335</Words>
  <Application>Microsoft Office PowerPoint</Application>
  <PresentationFormat>Panorámica</PresentationFormat>
  <Paragraphs>97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Presentación de PowerPoint</vt:lpstr>
      <vt:lpstr>Contenido</vt:lpstr>
      <vt:lpstr>Presentación de PowerPoint</vt:lpstr>
      <vt:lpstr>Mamá, Carmen compañera de otra comunidad, Tránsito Amaguaña, Alcalde, presidente de la Junta, presidente de la comunidad, Párroco.</vt:lpstr>
      <vt:lpstr>Liderazgo?</vt:lpstr>
      <vt:lpstr>Liderazgo</vt:lpstr>
      <vt:lpstr>Liderazgo</vt:lpstr>
      <vt:lpstr>Lideresa Rural</vt:lpstr>
      <vt:lpstr>Lideresa Rural</vt:lpstr>
      <vt:lpstr>Liderazgo</vt:lpstr>
      <vt:lpstr>Presentación de PowerPoint</vt:lpstr>
      <vt:lpstr>Liderazgo de las mujeres rurales</vt:lpstr>
      <vt:lpstr>Tarea</vt:lpstr>
      <vt:lpstr>Taller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Cabrera</dc:creator>
  <cp:lastModifiedBy>ASUS</cp:lastModifiedBy>
  <cp:revision>23</cp:revision>
  <dcterms:created xsi:type="dcterms:W3CDTF">2023-02-22T21:23:33Z</dcterms:created>
  <dcterms:modified xsi:type="dcterms:W3CDTF">2023-03-20T16:06:11Z</dcterms:modified>
</cp:coreProperties>
</file>